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E6F0C9C-66C5-4043-88CF-21B28A6B98F8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B86FBAD-E9E8-4C61-8CE6-9A3C14F56A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9AA1-D0B8-4A5D-831A-974FC69F9F8C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5E610-9537-4C2A-A52D-57E9DF3D0A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4BE5C2-46EF-4DA3-BF50-98D27F5B8830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1BF180F-588D-4A8B-A426-8BABE8CDCBF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52C75-758F-49E7-9E11-59051FBE594A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CF82E-282F-45C0-AA73-1AA811F54E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8DC7E0A-006F-4FE9-876D-50B3EC36BF25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8B73DB-7D9F-46B9-9BCD-CACB725DEF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30DA0-C265-43FA-AB15-5FC43869A795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785B0-7037-477C-8203-FC5E3A8EF0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6E081-F70C-4B5F-8BF1-C8075F2EDE1D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34660-49AA-44ED-8614-95D7972053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ECB20-F618-4169-BF47-7062DEED02AA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DE3C7-1983-4B61-8448-72BDDFD2D9F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25B6F-8620-4CCB-AF8B-502E250922DC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F14DA-6925-47DD-BD90-936AB3E7B9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47778-8FCB-42E7-A875-6C9C0E5117D3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A121D-6345-4D5B-B4B5-50B0CECAAA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BC6707-DCD8-4A0E-AB67-8F3DE5120A85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58FFC6-6C69-4417-83B5-B70FE267CB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8393EB2-A36D-4801-87F8-50A0F5C885E9}" type="datetimeFigureOut">
              <a:rPr lang="en-GB"/>
              <a:pPr>
                <a:defRPr/>
              </a:pPr>
              <a:t>20/10/2010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32C67D7-BABD-4ADC-BD96-A0FCA460D5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Smoking, alcohol and drugs</a:t>
            </a:r>
            <a:endParaRPr lang="en-GB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13315" name="Picture 2" descr="C:\Documents and Settings\09SmithA\Local Settings\Temporary Internet Files\Content.IE5\E8RSH0IF\MC90029095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1606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Documents and Settings\09SmithA\Local Settings\Temporary Internet Files\Content.IE5\WUPTROMF\MC90029095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997200"/>
            <a:ext cx="1579562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Documents and Settings\09SmithA\Local Settings\Temporary Internet Files\Content.IE5\79P9O92S\MM90004658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5084763"/>
            <a:ext cx="1081087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/>
              <a:t>Smoking</a:t>
            </a:r>
            <a:endParaRPr lang="en-GB" dirty="0"/>
          </a:p>
        </p:txBody>
      </p:sp>
      <p:sp>
        <p:nvSpPr>
          <p:cNvPr id="1433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/>
              <a:t>Smoking is very dangerous for your body. It contains hundreds of different chemicals which fill your lungs and cause you problems with your teeth and gums.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/>
              <a:t>Do not start smoking you will find it hard to stop.</a:t>
            </a:r>
          </a:p>
        </p:txBody>
      </p:sp>
      <p:pic>
        <p:nvPicPr>
          <p:cNvPr id="14339" name="Picture 2" descr="C:\Documents and Settings\09SmithA\Local Settings\Temporary Internet Files\Content.IE5\E8RSH0IF\MC90029095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1606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Documents and Settings\09SmithA\Local Settings\Temporary Internet Files\Content.IE5\E8RSH0IF\MC90030366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005263"/>
            <a:ext cx="20177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22" y="323197"/>
            <a:ext cx="7178807" cy="113511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/>
              <a:t>Alcohol</a:t>
            </a:r>
            <a:endParaRPr lang="en-GB" dirty="0"/>
          </a:p>
        </p:txBody>
      </p:sp>
      <p:sp>
        <p:nvSpPr>
          <p:cNvPr id="15362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/>
              <a:t>Alcohol affects your liver, heart, and brain, damaging the cells in them.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/>
              <a:t>The short term affects include:</a:t>
            </a:r>
          </a:p>
          <a:p>
            <a:pPr eaLnBrk="1" hangingPunct="1">
              <a:buFontTx/>
              <a:buChar char="o"/>
            </a:pPr>
            <a:r>
              <a:rPr lang="en-GB" smtClean="0"/>
              <a:t>Slurred speech</a:t>
            </a:r>
          </a:p>
          <a:p>
            <a:pPr eaLnBrk="1" hangingPunct="1">
              <a:buFontTx/>
              <a:buChar char="o"/>
            </a:pPr>
            <a:r>
              <a:rPr lang="en-GB" smtClean="0"/>
              <a:t>Very bad co-ordination</a:t>
            </a:r>
          </a:p>
          <a:p>
            <a:pPr eaLnBrk="1" hangingPunct="1">
              <a:buFontTx/>
              <a:buChar char="o"/>
            </a:pPr>
            <a:r>
              <a:rPr lang="en-GB" smtClean="0"/>
              <a:t>And sometimes throwing up</a:t>
            </a:r>
          </a:p>
          <a:p>
            <a:pPr eaLnBrk="1" hangingPunct="1">
              <a:buFontTx/>
              <a:buNone/>
            </a:pPr>
            <a:r>
              <a:rPr lang="en-GB" smtClean="0"/>
              <a:t>Alcohol is poisonous and so your liver has to work hard to clear the toxic materials.</a:t>
            </a:r>
          </a:p>
        </p:txBody>
      </p:sp>
      <p:pic>
        <p:nvPicPr>
          <p:cNvPr id="15363" name="Picture 2" descr="C:\Documents and Settings\09SmithA\Local Settings\Temporary Internet Files\Content.IE5\PJJ5JMS0\MM900046588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620713"/>
            <a:ext cx="781050" cy="857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22" y="323197"/>
            <a:ext cx="7178807" cy="113511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/>
              <a:t>Cannabis</a:t>
            </a:r>
            <a:endParaRPr lang="en-GB" dirty="0"/>
          </a:p>
        </p:txBody>
      </p:sp>
      <p:sp>
        <p:nvSpPr>
          <p:cNvPr id="16389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mtClean="0"/>
              <a:t>Cannabis is a hallucinogen and interferes with the messages travelling to the brain. People who use it can sometimes see things that are not really there.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Cannabis affects the brain, heart, and lungs.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The drug is also addictive, like smoking so it is hard for someone to stop.</a:t>
            </a:r>
          </a:p>
        </p:txBody>
      </p:sp>
      <p:pic>
        <p:nvPicPr>
          <p:cNvPr id="16387" name="Picture 2" descr="C:\Documents and Settings\09SmithA\Local Settings\Temporary Internet Files\Content.IE5\PJJ5JMS0\MC90029038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1474787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en-GB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2533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mtClean="0"/>
              <a:t>Remember, all three of these things could easily kill. They are all dangerous and all potentially addictive. It is not funny to use any of these things.</a:t>
            </a:r>
          </a:p>
        </p:txBody>
      </p:sp>
      <p:pic>
        <p:nvPicPr>
          <p:cNvPr id="22534" name="Picture 2" descr="C:\Documents and Settings\09SmithA\Local Settings\Temporary Internet Files\Content.IE5\E8RSH0IF\MC90030366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933825"/>
            <a:ext cx="1727200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2" descr="C:\Documents and Settings\09SmithA\Local Settings\Temporary Internet Files\Content.IE5\PJJ5JMS0\MM900046588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221163"/>
            <a:ext cx="1109663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2751138" y="3887788"/>
            <a:ext cx="2233612" cy="1871662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987675" y="4221163"/>
            <a:ext cx="1728788" cy="12239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2538" name="Picture 2" descr="C:\Documents and Settings\09SmithA\Local Settings\Temporary Internet Files\Content.IE5\PJJ5JMS0\MC90029038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149725"/>
            <a:ext cx="1474787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5364163" y="3933825"/>
            <a:ext cx="2233612" cy="1871663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5651500" y="4221163"/>
            <a:ext cx="1728788" cy="12239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</TotalTime>
  <Words>154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Trebuchet MS</vt:lpstr>
      <vt:lpstr>Wingdings 2</vt:lpstr>
      <vt:lpstr>Wingdings</vt:lpstr>
      <vt:lpstr>Calibri</vt:lpstr>
      <vt:lpstr>Opulent</vt:lpstr>
      <vt:lpstr>Opulent</vt:lpstr>
      <vt:lpstr>Opulent</vt:lpstr>
      <vt:lpstr>Opulent</vt:lpstr>
      <vt:lpstr>Opulent</vt:lpstr>
      <vt:lpstr>Slide 1</vt:lpstr>
      <vt:lpstr>Slide 2</vt:lpstr>
      <vt:lpstr>Slide 3</vt:lpstr>
      <vt:lpstr>Slide 4</vt:lpstr>
      <vt:lpstr>Slide 5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Smoking, alcohol and drugs</dc:title>
  <dc:creator>09SmithA</dc:creator>
  <cp:lastModifiedBy>09SmithA</cp:lastModifiedBy>
  <cp:revision>7</cp:revision>
  <dcterms:created xsi:type="dcterms:W3CDTF">2010-10-14T09:08:38Z</dcterms:created>
  <dcterms:modified xsi:type="dcterms:W3CDTF">2010-10-20T13:02:32Z</dcterms:modified>
</cp:coreProperties>
</file>