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4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A4EE1-D688-4CC3-9691-9FD9303AA48E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9B5E8-2900-42EF-86D4-5626F4C669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975EF-7C3A-4253-8804-4912A24BE818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5562D-1418-4737-81EA-42860E24B0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C930A-4C29-4654-90F6-EE6D0756BF4F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CFEDC-AFA6-4073-917C-85F1584846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CA5837-2068-4C8D-AC73-8AF42B83989A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5EC29F8-587A-47BD-957A-4D93904B4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64437-1D07-474F-A469-511533A92828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6860-A55E-436C-A870-495595C678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3962C-697E-4F23-9B22-80B5CFFB7985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58F96-76CA-4CF8-94A0-1B0BA14B33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F9888-E9F6-471C-BFBA-AAD503086C17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0EE95-F748-4BD8-979C-541497E847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2A6551-E425-4C92-AA14-E05CE1962236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8CDFD6-9339-47F7-96F7-28DB90E6E7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347A5-10AA-47E8-8BD2-DC52C890CC21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0F31F-D489-481D-AC65-85558120C3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0A258C-9245-4A83-8F40-C32975944DB7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F70692-9023-4D98-B713-0275DD8989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53D97A3-4B74-4E9C-B0F4-82F9645C0B03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FC5344-5E6E-4E02-87F2-2C5F89F741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9A8B9D0-5D38-49E8-8C50-7221303EE5ED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6761084-F2DF-48C3-BFC7-0613C31C1B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07" r:id="rId4"/>
    <p:sldLayoutId id="2147483706" r:id="rId5"/>
    <p:sldLayoutId id="2147483711" r:id="rId6"/>
    <p:sldLayoutId id="2147483705" r:id="rId7"/>
    <p:sldLayoutId id="2147483712" r:id="rId8"/>
    <p:sldLayoutId id="2147483713" r:id="rId9"/>
    <p:sldLayoutId id="2147483704" r:id="rId10"/>
    <p:sldLayoutId id="21474837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4581128"/>
            <a:ext cx="64008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4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And how they affect         you.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475656" y="836712"/>
            <a:ext cx="6369052" cy="25391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Drugs</a:t>
            </a: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Effects on the mind and brain: short term.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Light-headedness</a:t>
            </a:r>
            <a:r>
              <a:rPr lang="en-GB" dirty="0" smtClean="0">
                <a:solidFill>
                  <a:schemeClr val="accent4"/>
                </a:solidFill>
              </a:rPr>
              <a:t>.</a:t>
            </a:r>
            <a:endParaRPr lang="en-GB" b="1" dirty="0" smtClean="0">
              <a:solidFill>
                <a:schemeClr val="accent4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Calmness, relaxation</a:t>
            </a:r>
            <a:r>
              <a:rPr lang="en-GB" dirty="0" smtClean="0">
                <a:solidFill>
                  <a:schemeClr val="accent4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Heightened emotions</a:t>
            </a:r>
            <a:r>
              <a:rPr lang="en-GB" dirty="0" smtClean="0">
                <a:solidFill>
                  <a:schemeClr val="accent4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New or unusual mental connections</a:t>
            </a:r>
            <a:r>
              <a:rPr lang="en-GB" dirty="0" smtClean="0">
                <a:solidFill>
                  <a:schemeClr val="accent4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Short-term memory loss</a:t>
            </a:r>
            <a:r>
              <a:rPr lang="en-GB" dirty="0" smtClean="0">
                <a:solidFill>
                  <a:schemeClr val="accent4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Loss of precision skills</a:t>
            </a:r>
            <a:r>
              <a:rPr lang="en-GB" dirty="0" smtClean="0">
                <a:solidFill>
                  <a:schemeClr val="accent4"/>
                </a:solidFill>
              </a:rPr>
              <a:t>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GB" b="1" dirty="0" smtClean="0">
                <a:solidFill>
                  <a:schemeClr val="accent4"/>
                </a:solidFill>
              </a:rPr>
              <a:t>Paranoia</a:t>
            </a:r>
            <a:r>
              <a:rPr lang="en-GB" dirty="0" smtClean="0">
                <a:solidFill>
                  <a:schemeClr val="accent4"/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9672" y="332656"/>
            <a:ext cx="5137945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Cannabis</a:t>
            </a:r>
          </a:p>
        </p:txBody>
      </p:sp>
      <p:pic>
        <p:nvPicPr>
          <p:cNvPr id="14341" name="Content Placeholder 5" descr="cfer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4581525"/>
            <a:ext cx="19939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1763713" y="260350"/>
            <a:ext cx="4608512" cy="1550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4FA"/>
                </a:solidFill>
                <a:latin typeface="Arial Black"/>
              </a:rPr>
              <a:t>Smoking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539750" y="2060575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07975" y="1847850"/>
            <a:ext cx="86550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Raises a person's blood pressure and heart rate.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Decreases a person's blood flow to body extremities like the fingers and      toes.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The brain and the nervous system is stimulated for a short time and then reduced.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Dizziness.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Weakened sense of taste and smell.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Loss of appetite.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Shortness of breath.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Chronic coughing.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Reduced overall fitness.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Yellowish stain on the smoker's fingers and teeth.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Smokers experience more coughs and colds as compared to non-smokers. </a:t>
            </a:r>
          </a:p>
          <a:p>
            <a:pPr>
              <a:buFontTx/>
              <a:buChar char="o"/>
            </a:pPr>
            <a:r>
              <a:rPr lang="en-US" b="1">
                <a:solidFill>
                  <a:srgbClr val="00C4FA"/>
                </a:solidFill>
              </a:rPr>
              <a:t>Difficulty recovering from minor illnesses. </a:t>
            </a:r>
          </a:p>
          <a:p>
            <a:pPr eaLnBrk="0" hangingPunct="0"/>
            <a:endParaRPr lang="en-US" b="1">
              <a:solidFill>
                <a:srgbClr val="00C4F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3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3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3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3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3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3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3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3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3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68313" y="1628775"/>
            <a:ext cx="7467600" cy="4873625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00C4FA"/>
                </a:solidFill>
                <a:latin typeface="Arial Unicode MS" pitchFamily="34" charset="-128"/>
              </a:rPr>
              <a:t>Difficulty walking </a:t>
            </a:r>
          </a:p>
          <a:p>
            <a:pPr eaLnBrk="1" hangingPunct="1"/>
            <a:r>
              <a:rPr lang="en-GB" smtClean="0">
                <a:solidFill>
                  <a:srgbClr val="00C4FA"/>
                </a:solidFill>
                <a:latin typeface="Arial Unicode MS" pitchFamily="34" charset="-128"/>
              </a:rPr>
              <a:t>blurred vision </a:t>
            </a:r>
          </a:p>
          <a:p>
            <a:pPr eaLnBrk="1" hangingPunct="1"/>
            <a:r>
              <a:rPr lang="en-GB" smtClean="0">
                <a:solidFill>
                  <a:srgbClr val="00C4FA"/>
                </a:solidFill>
                <a:latin typeface="Arial Unicode MS" pitchFamily="34" charset="-128"/>
              </a:rPr>
              <a:t>slurred speech </a:t>
            </a:r>
          </a:p>
          <a:p>
            <a:pPr eaLnBrk="1" hangingPunct="1"/>
            <a:r>
              <a:rPr lang="en-GB" smtClean="0">
                <a:solidFill>
                  <a:srgbClr val="00C4FA"/>
                </a:solidFill>
                <a:latin typeface="Arial Unicode MS" pitchFamily="34" charset="-128"/>
              </a:rPr>
              <a:t>slowed reaction times </a:t>
            </a:r>
          </a:p>
          <a:p>
            <a:pPr eaLnBrk="1" hangingPunct="1"/>
            <a:r>
              <a:rPr lang="en-GB" smtClean="0">
                <a:solidFill>
                  <a:srgbClr val="00C4FA"/>
                </a:solidFill>
                <a:latin typeface="Arial Unicode MS" pitchFamily="34" charset="-128"/>
              </a:rPr>
              <a:t>impaired memory </a:t>
            </a: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4610100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4FA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 Black"/>
              </a:rPr>
              <a:t>Alcohol</a:t>
            </a:r>
          </a:p>
          <a:p>
            <a:pPr algn="ctr"/>
            <a:endParaRPr lang="en-US" sz="3600" kern="10">
              <a:ln w="317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4FA"/>
                  </a:gs>
                  <a:gs pos="100000">
                    <a:srgbClr val="FFFFFF"/>
                  </a:gs>
                </a:gsLst>
                <a:lin ang="5400000" scaled="1"/>
              </a:gradFill>
              <a:latin typeface="Arial Black"/>
            </a:endParaRPr>
          </a:p>
        </p:txBody>
      </p:sp>
      <p:pic>
        <p:nvPicPr>
          <p:cNvPr id="16390" name="Picture 6" descr="effects-of-alcoh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1773238"/>
            <a:ext cx="4249738" cy="382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800" b="1" cap="none" smtClean="0">
                <a:solidFill>
                  <a:srgbClr val="00C4FA"/>
                </a:solidFill>
              </a:rPr>
              <a:t>More Alcohol Effects</a:t>
            </a:r>
          </a:p>
        </p:txBody>
      </p:sp>
      <p:pic>
        <p:nvPicPr>
          <p:cNvPr id="17412" name="Picture 4" descr="aaap_3_pg7-1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773238"/>
            <a:ext cx="5832475" cy="43291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74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539750" y="1700213"/>
            <a:ext cx="7704138" cy="2932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4FA"/>
                </a:solidFill>
                <a:latin typeface="Arial Black"/>
              </a:rPr>
              <a:t>DON'T DO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117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</vt:lpstr>
      <vt:lpstr>Century Schoolbook</vt:lpstr>
      <vt:lpstr>Wingdings</vt:lpstr>
      <vt:lpstr>Wingdings 2</vt:lpstr>
      <vt:lpstr>Calibri</vt:lpstr>
      <vt:lpstr>Arial Unicode MS</vt:lpstr>
      <vt:lpstr>Oriel</vt:lpstr>
      <vt:lpstr>Oriel</vt:lpstr>
      <vt:lpstr>Oriel</vt:lpstr>
      <vt:lpstr>Oriel</vt:lpstr>
      <vt:lpstr>Oriel</vt:lpstr>
      <vt:lpstr>Oriel</vt:lpstr>
      <vt:lpstr>Oriel</vt:lpstr>
      <vt:lpstr>Slide 1</vt:lpstr>
      <vt:lpstr>Slide 2</vt:lpstr>
      <vt:lpstr>Slide 3</vt:lpstr>
      <vt:lpstr>Slide 4</vt:lpstr>
      <vt:lpstr>More Alcohol Effects</vt:lpstr>
      <vt:lpstr>Slide 6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09NobleS</dc:creator>
  <cp:lastModifiedBy>09NobleS</cp:lastModifiedBy>
  <cp:revision>9</cp:revision>
  <dcterms:created xsi:type="dcterms:W3CDTF">2010-10-14T09:13:19Z</dcterms:created>
  <dcterms:modified xsi:type="dcterms:W3CDTF">2010-10-22T13:09:00Z</dcterms:modified>
</cp:coreProperties>
</file>