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1C313D8-51E4-4845-B10A-9C42BE7F4C22}" type="datetimeFigureOut">
              <a:rPr lang="en-GB" smtClean="0"/>
              <a:t>14/10/2010</a:t>
            </a:fld>
            <a:endParaRPr lang="en-GB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6953379-21D2-465E-A8D7-02F558691EEA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C313D8-51E4-4845-B10A-9C42BE7F4C22}" type="datetimeFigureOut">
              <a:rPr lang="en-GB" smtClean="0"/>
              <a:t>14/10/2010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953379-21D2-465E-A8D7-02F558691EE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1C313D8-51E4-4845-B10A-9C42BE7F4C22}" type="datetimeFigureOut">
              <a:rPr lang="en-GB" smtClean="0"/>
              <a:t>14/10/2010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6953379-21D2-465E-A8D7-02F558691EE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C313D8-51E4-4845-B10A-9C42BE7F4C22}" type="datetimeFigureOut">
              <a:rPr lang="en-GB" smtClean="0"/>
              <a:t>14/10/2010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953379-21D2-465E-A8D7-02F558691EE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1C313D8-51E4-4845-B10A-9C42BE7F4C22}" type="datetimeFigureOut">
              <a:rPr lang="en-GB" smtClean="0"/>
              <a:t>14/10/2010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6953379-21D2-465E-A8D7-02F558691EEA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C313D8-51E4-4845-B10A-9C42BE7F4C22}" type="datetimeFigureOut">
              <a:rPr lang="en-GB" smtClean="0"/>
              <a:t>14/10/2010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953379-21D2-465E-A8D7-02F558691EE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C313D8-51E4-4845-B10A-9C42BE7F4C22}" type="datetimeFigureOut">
              <a:rPr lang="en-GB" smtClean="0"/>
              <a:t>14/10/2010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953379-21D2-465E-A8D7-02F558691EE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C313D8-51E4-4845-B10A-9C42BE7F4C22}" type="datetimeFigureOut">
              <a:rPr lang="en-GB" smtClean="0"/>
              <a:t>14/10/2010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953379-21D2-465E-A8D7-02F558691EE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1C313D8-51E4-4845-B10A-9C42BE7F4C22}" type="datetimeFigureOut">
              <a:rPr lang="en-GB" smtClean="0"/>
              <a:t>14/10/2010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953379-21D2-465E-A8D7-02F558691EE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C313D8-51E4-4845-B10A-9C42BE7F4C22}" type="datetimeFigureOut">
              <a:rPr lang="en-GB" smtClean="0"/>
              <a:t>14/10/2010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953379-21D2-465E-A8D7-02F558691EE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C313D8-51E4-4845-B10A-9C42BE7F4C22}" type="datetimeFigureOut">
              <a:rPr lang="en-GB" smtClean="0"/>
              <a:t>14/10/2010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953379-21D2-465E-A8D7-02F558691EE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1C313D8-51E4-4845-B10A-9C42BE7F4C22}" type="datetimeFigureOut">
              <a:rPr lang="en-GB" smtClean="0"/>
              <a:t>14/10/2010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6953379-21D2-465E-A8D7-02F558691EE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34076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What effect does smoking, taking cannabis and alcohol have on athletes.   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By Alana Sullivan 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Smoking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One of the main impacts of smoking on athletic performance is a decrease in lung function</a:t>
            </a:r>
            <a:r>
              <a:rPr lang="en-GB" dirty="0" smtClean="0"/>
              <a:t>.  Smoking breaks down tiny hairs in the lungs(Cilia)The hairs catch bits of dust and other particles and stop them from interfering with respiration.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Eventually the lungs become less efficient in </a:t>
            </a:r>
            <a:r>
              <a:rPr lang="en-GB" dirty="0" smtClean="0"/>
              <a:t>taking in </a:t>
            </a:r>
            <a:r>
              <a:rPr lang="en-GB" dirty="0" smtClean="0"/>
              <a:t>oxygen from the air, which can lead to asthma, bronchitis and other lung </a:t>
            </a:r>
            <a:r>
              <a:rPr lang="en-GB" dirty="0" smtClean="0"/>
              <a:t>problems. For </a:t>
            </a:r>
            <a:r>
              <a:rPr lang="en-GB" dirty="0" smtClean="0"/>
              <a:t>athletes, this means a decrease in stamina and performance, as muscles that get </a:t>
            </a:r>
            <a:r>
              <a:rPr lang="en-GB" dirty="0" smtClean="0"/>
              <a:t>not enough oxygen and become tired more quickly. 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smoking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Another impact smoking has on athletes is its effect on heart and circulatory </a:t>
            </a:r>
            <a:r>
              <a:rPr lang="en-GB" dirty="0" smtClean="0"/>
              <a:t>health. Smoking </a:t>
            </a:r>
            <a:r>
              <a:rPr lang="en-GB" dirty="0"/>
              <a:t>causes the blood vessels to constrict and become </a:t>
            </a:r>
            <a:r>
              <a:rPr lang="en-GB" dirty="0" smtClean="0"/>
              <a:t>blocked. Loss of blood flow can reduce muscle endurance. 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6" name="Picture 5" descr="lungs-300x2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3717727"/>
            <a:ext cx="3312368" cy="261677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smoking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000" dirty="0"/>
              <a:t>Another disadvantage of smoking for athletes is that it can lead to greater chance of injury. When the muscles, heart and brain do not receive enough oxygen, mental and physical </a:t>
            </a:r>
            <a:r>
              <a:rPr lang="en-GB" sz="2000" dirty="0" smtClean="0"/>
              <a:t>accuracy </a:t>
            </a:r>
            <a:r>
              <a:rPr lang="en-GB" sz="2000" dirty="0"/>
              <a:t>can drop. This can cause athletes to make poor decisions, use bad form when </a:t>
            </a:r>
            <a:r>
              <a:rPr lang="en-GB" sz="2000" dirty="0" smtClean="0"/>
              <a:t>exercising, </a:t>
            </a:r>
            <a:r>
              <a:rPr lang="en-GB" sz="2000" dirty="0"/>
              <a:t>or even become dizzy or faint. Smoking can also reduce the strength of bones and </a:t>
            </a:r>
            <a:r>
              <a:rPr lang="en-GB" sz="2000" dirty="0" smtClean="0"/>
              <a:t>the </a:t>
            </a:r>
            <a:r>
              <a:rPr lang="en-GB" sz="2000" dirty="0"/>
              <a:t>body's ability to repair skin, ligaments and </a:t>
            </a:r>
            <a:r>
              <a:rPr lang="en-GB" sz="2000" dirty="0" smtClean="0"/>
              <a:t>tendons will be not very strong. </a:t>
            </a:r>
            <a:r>
              <a:rPr lang="en-GB" sz="2000" dirty="0"/>
              <a:t>This means that any injuries a smoker does sustain may take longer to heal, which means more time sitting </a:t>
            </a:r>
            <a:r>
              <a:rPr lang="en-GB" sz="2000" dirty="0" smtClean="0"/>
              <a:t>out of training.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Cannabis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Blood vessels in the eye expand, so the user's eyes look </a:t>
            </a:r>
            <a:r>
              <a:rPr lang="en-GB" dirty="0" smtClean="0"/>
              <a:t>red, loss </a:t>
            </a:r>
            <a:r>
              <a:rPr lang="en-GB" dirty="0" smtClean="0"/>
              <a:t>of coordination and poor sense of balance </a:t>
            </a:r>
            <a:r>
              <a:rPr lang="en-GB" dirty="0" smtClean="0"/>
              <a:t>and raises </a:t>
            </a:r>
            <a:r>
              <a:rPr lang="en-GB" dirty="0" smtClean="0"/>
              <a:t>blood pressure slightly and can double the normal heart rate. As the immediate effects fade, usually after 2 to 3 hours, the user may become sleepy. Sometimes the drug causes users to feel thirsty and very </a:t>
            </a:r>
            <a:r>
              <a:rPr lang="en-GB" dirty="0" smtClean="0"/>
              <a:t>hungry.</a:t>
            </a:r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Some cannabis </a:t>
            </a:r>
            <a:r>
              <a:rPr lang="en-GB" dirty="0" smtClean="0"/>
              <a:t>users claim the drug helps them deal with anxiety, stress and depression. 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Cannabis</a:t>
            </a:r>
            <a:endParaRPr lang="en-GB" dirty="0"/>
          </a:p>
        </p:txBody>
      </p:sp>
      <p:pic>
        <p:nvPicPr>
          <p:cNvPr id="4" name="Content Placeholder 3" descr="cannabi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9592" y="1772816"/>
            <a:ext cx="2847975" cy="4219575"/>
          </a:xfrm>
        </p:spPr>
      </p:pic>
      <p:sp>
        <p:nvSpPr>
          <p:cNvPr id="5" name="TextBox 4"/>
          <p:cNvSpPr txBox="1"/>
          <p:nvPr/>
        </p:nvSpPr>
        <p:spPr>
          <a:xfrm>
            <a:off x="4788024" y="1556792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This is cannabis. </a:t>
            </a:r>
            <a:endParaRPr lang="en-GB" dirty="0"/>
          </a:p>
        </p:txBody>
      </p:sp>
      <p:cxnSp>
        <p:nvCxnSpPr>
          <p:cNvPr id="7" name="Curved Connector 6"/>
          <p:cNvCxnSpPr/>
          <p:nvPr/>
        </p:nvCxnSpPr>
        <p:spPr>
          <a:xfrm rot="10800000" flipV="1">
            <a:off x="3995936" y="2060848"/>
            <a:ext cx="2232248" cy="1296144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Alcohol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While dehydrated, an athlete is at greater risk for musculoskeletal injuries including: </a:t>
            </a:r>
            <a:r>
              <a:rPr lang="en-US" dirty="0" smtClean="0"/>
              <a:t>cramps</a:t>
            </a:r>
            <a:r>
              <a:rPr lang="en-US" dirty="0" smtClean="0"/>
              <a:t>, muscle pulls, and muscle strains</a:t>
            </a:r>
            <a:r>
              <a:rPr lang="en-US" dirty="0" smtClean="0"/>
              <a:t>.</a:t>
            </a:r>
            <a:r>
              <a:rPr lang="en-US" dirty="0" smtClean="0"/>
              <a:t> Alcohol will also </a:t>
            </a:r>
            <a:r>
              <a:rPr lang="en-US" dirty="0" smtClean="0"/>
              <a:t>slow </a:t>
            </a:r>
            <a:r>
              <a:rPr lang="en-US" dirty="0" smtClean="0"/>
              <a:t>reaction time and mental acuity for up to several days after </a:t>
            </a:r>
            <a:r>
              <a:rPr lang="en-US" dirty="0" smtClean="0"/>
              <a:t>it has been taken. </a:t>
            </a:r>
            <a:r>
              <a:rPr lang="en-US" dirty="0" smtClean="0"/>
              <a:t>The delayed reaction time and reduced mental acuity is of severe consequence to the athlete. Performance will be reduced and injury risk increased</a:t>
            </a:r>
            <a:r>
              <a:rPr lang="en-US" dirty="0" smtClean="0"/>
              <a:t>.</a:t>
            </a:r>
            <a:r>
              <a:rPr lang="en-US" dirty="0" smtClean="0"/>
              <a:t> Alcohol is stored much like fat in the body. Also, </a:t>
            </a:r>
            <a:r>
              <a:rPr lang="en-US" dirty="0" smtClean="0"/>
              <a:t>alcohol destroys </a:t>
            </a:r>
            <a:r>
              <a:rPr lang="en-US" dirty="0" smtClean="0"/>
              <a:t>amino acids and stores them as fat. 	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Alcohol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Large </a:t>
            </a:r>
            <a:r>
              <a:rPr lang="en-US" dirty="0" smtClean="0"/>
              <a:t>amounts of lactic acid are produced, this results in decreased energy, decreased muscle recovery, and increased muscle soreness</a:t>
            </a:r>
            <a:r>
              <a:rPr lang="en-US" dirty="0" smtClean="0"/>
              <a:t>.</a:t>
            </a:r>
            <a:r>
              <a:rPr lang="en-US" dirty="0" smtClean="0"/>
              <a:t> </a:t>
            </a:r>
            <a:r>
              <a:rPr lang="en-US" dirty="0" smtClean="0"/>
              <a:t>Alcohol </a:t>
            </a:r>
            <a:r>
              <a:rPr lang="en-US" dirty="0" smtClean="0"/>
              <a:t>prevents athletes from reaching their ultimate playing potential. Alcohol has a </a:t>
            </a:r>
            <a:r>
              <a:rPr lang="en-US" dirty="0" smtClean="0"/>
              <a:t>bad effect on both the quality of sleep and on daytime attention</a:t>
            </a:r>
            <a:r>
              <a:rPr lang="en-US" dirty="0" smtClean="0"/>
              <a:t>. Sleep problems are common in alcoholics and also in some people who have completely stopped drinking.</a:t>
            </a:r>
            <a:endParaRPr lang="en-US" dirty="0" smtClean="0"/>
          </a:p>
          <a:p>
            <a:endParaRPr lang="en-GB" dirty="0"/>
          </a:p>
        </p:txBody>
      </p:sp>
      <p:pic>
        <p:nvPicPr>
          <p:cNvPr id="4" name="Picture 3" descr="sports-teens-drug-abuse-drug-tes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2" y="97284"/>
            <a:ext cx="1852677" cy="1603524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46</TotalTime>
  <Words>449</Words>
  <Application>Microsoft Office PowerPoint</Application>
  <PresentationFormat>On-screen Show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Opulent</vt:lpstr>
      <vt:lpstr>What effect does smoking, taking cannabis and alcohol have on athletes.    </vt:lpstr>
      <vt:lpstr>Smoking </vt:lpstr>
      <vt:lpstr>smoking</vt:lpstr>
      <vt:lpstr>smoking</vt:lpstr>
      <vt:lpstr>Cannabis </vt:lpstr>
      <vt:lpstr>Cannabis</vt:lpstr>
      <vt:lpstr>Alcohol  </vt:lpstr>
      <vt:lpstr>Alcohol  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effect does smoking, taking cannabis and alcohol have on athletes.    </dc:title>
  <dc:creator>09sullivana</dc:creator>
  <cp:lastModifiedBy>09sullivana</cp:lastModifiedBy>
  <cp:revision>5</cp:revision>
  <dcterms:created xsi:type="dcterms:W3CDTF">2010-10-14T09:08:26Z</dcterms:created>
  <dcterms:modified xsi:type="dcterms:W3CDTF">2010-10-14T09:55:00Z</dcterms:modified>
</cp:coreProperties>
</file>