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00"/>
    <a:srgbClr val="006600"/>
    <a:srgbClr val="33CC33"/>
    <a:srgbClr val="00FFFF"/>
    <a:srgbClr val="6600CC"/>
    <a:srgbClr val="FF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7DF81F-D480-4B62-96DC-687D46583149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7576C5-03D9-4DB8-8B3E-9AE7A8B7C9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0008CF-AC4C-485B-881C-AF5365A72AC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7126D-613D-43D0-AEC6-9454758A2A13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94211-A85C-460A-9B4E-CAB6E2BC49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76C43-936C-423E-8ADD-C5595B13A020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D5794-21C8-4E0D-AEE1-48E997F805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7A389-C31C-4770-982F-2616A6C9BF90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4AACA-06A0-469F-9308-4DC3B3FDCC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E1C0E-059C-4A9A-80B3-61EB46C6A09D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AD8D-B973-4A72-AC69-DC7D6FA646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5D90-6D3E-41DC-A9EB-98727EFE4C4F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9B81A-B37A-4125-AFD3-A2736FE3AC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683A-86AA-4D38-AAF9-A0AE26849869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F5912-E6FC-4B7A-9379-5F288C51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D148A-213F-4B1B-996B-BBB336573D2A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F3E91-2F52-4E94-B448-E5A7D558E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FD639-04AC-4CAC-9D03-185664FD9E72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788AC-D41B-47A5-8CB3-01EC851DDE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D7CB7-4BB1-4E46-9EAB-BD768ECD64F1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B603E-23A1-48DF-A4D6-FBBAF97650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0271-BAB8-4055-88BB-7E92917982FD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A2E71-67D3-4EAF-993D-275C960E7D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CEF30-DCB4-4CE2-A818-D437380D5EF6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11C00-26BB-4F3B-AC7D-F0C59BD74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43CF0B-1B21-4EE8-802D-FB176CA74610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A2B46E-B116-4B9D-868E-6528DA733B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56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google.co.uk/imgres?imgurl=http://www.clker.com/cliparts/1/9/0/4/11954356601633557489ryanlerch_skull_and_crossbones.svg.med.png&amp;imgrefurl=http://www.clker.com/clipart-11180.html&amp;usg=__PVJGu3rJBcz6nNGZOccQFQoruu4=&amp;h=289&amp;w=300&amp;sz=21&amp;hl=en&amp;start=5&amp;zoom=1&amp;um=1&amp;itbs=1&amp;tbnid=8F1MXcdlzEO2JM:&amp;tbnh=112&amp;tbnw=116&amp;prev=/images?q=skull+and+crossbones&amp;um=1&amp;hl=en&amp;safe=active&amp;sa=G&amp;tbs=isch: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doctor.co.uk/smoking/lungcancer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etdoctor.co.uk/diseases/facts/smokerslung.htm" TargetMode="External"/><Relationship Id="rId4" Type="http://schemas.openxmlformats.org/officeDocument/2006/relationships/hyperlink" Target="http://www.netdoctor.co.uk/smoking/vasculardiseases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psychologytoday.com/files/u107/cigaret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164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12" descr="http://upload.wikimedia.org/wikipedia/commons/1/1a/Skull_and_crossbon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37063"/>
            <a:ext cx="4211638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http://www.neldat.org/cms/uploads/LARGE_20PHOTOS_ALCOHO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3141663"/>
            <a:ext cx="4859337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www.babble.com/CS/blogs/strollerderby/2007/11/16-22/prescription-drug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0"/>
            <a:ext cx="4500562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29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7030A0"/>
                </a:solidFill>
              </a:rPr>
              <a:t>Smoking, Cannabis and Alcohol!!!!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4342" name="Subtitle 2"/>
          <p:cNvSpPr>
            <a:spLocks noGrp="1"/>
          </p:cNvSpPr>
          <p:nvPr>
            <p:ph type="subTitle" idx="1"/>
          </p:nvPr>
        </p:nvSpPr>
        <p:spPr>
          <a:xfrm>
            <a:off x="1116013" y="4673600"/>
            <a:ext cx="6264275" cy="2184400"/>
          </a:xfrm>
        </p:spPr>
        <p:txBody>
          <a:bodyPr/>
          <a:lstStyle/>
          <a:p>
            <a:pPr eaLnBrk="1" hangingPunct="1"/>
            <a:r>
              <a:rPr lang="en-GB" sz="5400" b="1" u="sng" smtClean="0">
                <a:solidFill>
                  <a:srgbClr val="FF0000"/>
                </a:solidFill>
              </a:rPr>
              <a:t>KATE AND LUCY </a:t>
            </a:r>
            <a:endParaRPr lang="en-GB" sz="2400" b="1" u="sng" smtClean="0">
              <a:solidFill>
                <a:srgbClr val="FF0000"/>
              </a:solidFill>
            </a:endParaRPr>
          </a:p>
        </p:txBody>
      </p:sp>
      <p:sp>
        <p:nvSpPr>
          <p:cNvPr id="14343" name="AutoShape 8" descr="data:image/jpg;base64,/9j/4AAQSkZJRgABAQAAAQABAAD/2wCEAAkGBhQRERURERMVFBUWGRwYGRYWGCAaHhkfHx0fHx8gICQfHiYeGCAkHRwcIzMgJjMpLCwsHx4yNTwqNycrLSkBCQoKBQUFDQUFDSkYEhgpKSkpKSkpKSkpKSkpKSkpKSkpKSkpKSkpKSkpKSkpKSkpKSkpKSkpKSkpKSkpKSkpKf/AABEIAHAAdAMBIgACEQEDEQH/xAAcAAADAAIDAQAAAAAAAAAAAAAABgcEBQECAwj/xABEEAACAQIEBAIGBQoDCQEAAAABAgMEEQAFEiEGBzFBE1EUIjJhcYEzUmKCkQgVFyNCcpKhorE0RMEkQ4OjssPT4fAY/8QAFAEBAAAAAAAAAAAAAAAAAAAAAP/EABQRAQAAAAAAAAAAAAAAAAAAAAD/2gAMAwEAAhEDEQA/ALjgwYMAY8aurSJGkldURRdmY2CgdyTsMejuACSQANyTsBiOnxeJ6xgGePKqZ7erdTOw/wDr/ZUju2A2lfzglqZGp8ko3q2GxmcFYl/tt72KfPHmODs+rN6vM1pFO/h0w3X3XXR/1Nik5XlMVNEsNPGsUa9FQWH/ALPvO5xl4CW/oFik3qa+tmbudYF/4g5xz/8AnjL+01YD5iRP/Fio4MBLP0P1dPvQZxUx26JLdlPxswX+k46HPeIMu/xNNFmMQ6vBs9vgoB/oPxxVsGAVOC+ZVJmd1iJjmX2oJNnFupHZhfy3HcDDXhD5g8tVrP8AbKM+BXx+skqerrI6Bvf2DduhuMZPLPjo5jA8c6+HV050TxkW33GoDtcggjsQR0tcHPBgwYAwYMGAMGDBgJ7ztzx4aAU0P0tZIIFA66T7Vvjsn38NnCvDyUFJDSx9I1AJ+s3Vm+bXOETmSNed5LG3siR3+YZD/dRjIXNZpOKDT+M6Qw0urwwfVcmx9YdCbve/X1R78BScGDBgDBgwYAwYMGAMSfjWL8155R5lH6sVWfR6i3S5sNR+WlvjH78PfHQb821ZSR4mWCRg6GzAqpbY9r2t52J6Yk3E9S9VwlSzzMWkjdbMTudLyRA37nTbfAXbBjGy2o8SGNz1ZFb8QDjJwBgwYMAYMGDASznQfR58rzA+xBU6XPuYq39o3x14zPoXEOX1w+jqV9Ge3nfSCf40P3Dh04/4Y/ONBNSi2tl1Rk9nXdfgCRYnyJxFsy4s9No8rppNqunrEhkRtm9WyqxHXfYH7StgPorBiS80edD5fUGjpI0eVADI8lyqlhcKACLmxBve29rHE0reeOayXtULGD2jiQfzZSf54D6lwYkHI3mNU10k1JVv4rIniJIQAbagrKbAat2Ug9evXa1XzGtEMMkzC4jRnIHcKCT/AGwGRgx8rVPOrNWlaVakoGO0aohRR2ADKenmdzjaZb+UHmMZHiiCZb76k0kj3FSAPjY4Ct86c89GymYD2p7QL9++r+gPhR5k5caPIaHLF3mleKPT5tYs9v8AiMB8xjjmvxJHX5NQ1sYIjaqQsp6qQsgYH4EEX77HvjMyWU57nfpgBNDl/qxE9JJOuofOze4LHfrgKxSQCONUHRVCj5C2PXBgwBgwYMBruIc+ioaaSqnJEcYubC5O9gB7ySAPjhI4b51RVE8cFVTTUZmsYXk3SQH2d9K21diLr78a/nznKyU8eWQkyVU0qHwkFzpF7Xt0u1rDvYnoMNPH/Aq1+XGmRQJYlBgPTSyiwF+wYeqfiD2GAb8Rrivh2FuKqERppdwKiW3RimsqbdifDF/PY9bk7rgjm1EVSizMtS1kYCOZhpVyNr6jsrHqb2BPS98YnGUwpuJMtrHNopYmg1dtR1gb9t5U3+OARfyguGzBXrVgHRUqLnydAFI+a6D/ABYlmPtDiHh2CvganqYw8bb+RUjoynqpHn8R0JGEjI+QlBTVCzlppgh1LHKVK37arKNdvLp5g4Dy5GcCNRUrVU66ZqgCynqkY3UHyLH1iPLT3BxTJYg6lWAKsCCD0IOxGJ5zp48fLqVIqdtM9QSqsOqILamH2twB8Se2EA8fy5ZVZZJqZoZKCm8dL31Al7t++vUHv06HAJXMbgl8rrGhIJia7Quf2kv0v9Zeh+R6EYV1W5sN8fYvFXCVNmlP4NQNS+0jobMpt7SncbjzuDhb4U5JUNDMKi8k8iG6eKRpQ9iAoALDzN7dRY74DRcUcF+jcK+jsP1kKpM3ucuGcfIOw+WHrlxDEuV0ngoEVoUYgfWKgsT5ktffGq50ZusGUVAYjVLpiQeZYgn8EDH5Y98pzqnyjK6Ra6ZYWWBAVbdi2kXCqLs1ibbDAbTjLjOnyyDx6gnc2SNfadvIf6k7D8AVzg/mq1XVijqqKSjkkTxIdZJ1rue6KRsGIO4Nj076Hh8Pn+bJmLxMtBSC0AkH0j3626dfWNumlB54yebzeiV+V5lobw4ZGWaRReykrYH4gyW898BVsGMegr4540micPG4DKym4IODAQnhHiqDKqyqlzmGcV0kjES6Ay6D9S5BFz3FwV0gWA3b1/KEy8sP1VWEvbxPDXSP+Zf+V8UyWBWFmUMPIi/98dZaVHQxsqshFipAII8iDsRgFmpocsz2C/6qpW1g6m0kd/fs8Z+ybX7g4mvGHJmuigMNFOaqmB1LTykB4zvuhPq9Cb203v0OGzPOS0Piek5ZM9BUDceGToPute6g+QNvcca9OYeZZURHnVIZYr2FXTgEH3sNlN/I6D7jgEbhvmdnFF4kMg8YU6gvFUqRIq6lXY7Od2XrqsDfpi0cC8woM0RggaKePaWB/aTtt01C+19iD1A2xNuM82o63M8uqaWVZEqg9HOBsyrJ+rGpTZlNpmsSP2B5Y5omkhrcuzMIxYxTQVix7u7U4aORytxq9lWPf1Rt5h4flEZbNJWUfhoz60ZECi5L67kC3U2K7YX+bXCNTTpQPJEdKUkNOzL6wWRNV1JHT2hbsd7Xti3rzMoLAtLIlwrWkgmTZ9lO8drN0B6HtfHY8ycvO3j6je1hFKx1AXtYJ1A3t174DbZAjR0cAm9VkhjD32sQg1X8twcTDibndJJI1PlMSyaVdmqZdktGpZyo2uAovdjvtYG4vs+YXHSVWXVEFEs7vJCG8QxNGgiZ1DNqkC6lK6gCoa98InGND6FQzQoAPBWmoLqdmkcek1LDpcsyxrc9hbAanKMozjPJ0qSWcIbrNMAsKWP7K20mxG4VT03xW+HuTFNE/pFfI9fUHcvMSUv+6SdX3iR7hjCk5pUeXww5fl6NXzxosapALqSosbsAdVzc+qG79MYw4QzjON8zqPQqY/5WD2mHk25H8Rb90YBh4h5vZdQkQhzO49XwqYB9PuvcIPgDceWNFW89cqnheKohqCrAq8TxKbg/ft/MHDrwvwFR5ctqaFVa1jK3rSH4sdx8BYe7G8alQtqKqW+sQL/j1wEG4HyvOvR3OWM0FI0rtElRp1aTax9Ybi3cbE6j3xzi+4MAYMedRULGjO5sqgsxPYAXJ/DEsh5t19VeXL8pkmpwSBIzEFwD2AFgfcNVsBV8Y2ZVkUUTPUOiRges0hAW3vvt8sTN+ZWbVH6qkyaWKU7F6jVoX+JYx+J+Rx2ouUU9ZIJ88rHqSNxTxkrGvuuALfdC/E4BGzHMcslz2gbLYtCioQSuFKRuxddOhT7Nt+yg3G3fDNxDTPDWy0xdqcs9bUwyFVKSLLChKDVsx1rICoswupGOedAoaajggpnigqaeVZYoYhv5G4X2ezam6le98PPDub0me0CtJHHIrC0sLgN4bgbjzHmrbGxBwCC1TVqlmhik/UZTvHKVsoqWMezp7TG6ney7He5AzafMqs1K6aQBvzlMQGqFA1mjcFCVViLLdtVj5d8M0/KqLfwaushB8L1PFEqgQvriA8VXYBH3Avbc46x8tZdes5nU/StP6scKnxGQxlr+GeqEi1rd7XwE8qTN6FG800UEa5VDpWPcyKHXSrM4FmJ3KoL9ge5yOZFMVyN5pEZGqswaoVXFmCvr0XHY+Eq7dR0xS8k5b0dK0b6XnkiULHJUOZSijoEB9SO3bSBiaczOOKWrzSko3lC0lNKHnlALKzj9kabmwA03Hdm+rgG7ldxHk5jWGhCU8xADRyDTKx/eJJl37Am3kMUbCXnvL7Lc3TxwqFn3FTTsAT7yRdX+8CfhhaGV55k/+HkGaUo/3b38VR7rnV7hYsPsjAVnBiW/pMzaX6DI5lA6+MzC/wALon+uN/wNzHGYSS0s1PJS1UI1PC+/q7C4JAPUjYjuLXwDngwYMB51FOsiNG4urAqw8wRYj8MSHKZ6jhusjopiZ8uqZNMMm2qFmI2P4i46H2lsdS4sWJ3zzyaWfLlkgQu9PMsxCi50gMCQBubFgT7gT2wDtnWcRUkElTO2mONdTH+wHmSbADuSMTAZ/m+ebUKfm6jb/MP9I4+zbf8AgsO2rGHV5nNxRPDBFFLBl0TCSd3FjIw/ZBFxfcgAHa5Y9AMWWngWNVRFCqoCqoFgABYAeQAwChwhyoo8vIl0meo6meb1mv3Kjom/f2vecaXPuWlTTVLV+RyrBI/0lO30cnc22IF/qnYEkgrim4MBLF5k5vT+rWZLLIw6vTliv9KyD+rHP6YqttkyOtY+RDD/ALRxUsGAk065/mw8NkjyynbZje8pU9R11fL9X8cOOQ8t6Klo/Q/BSVG3kMqhjI31j5W7W9nt54aMGAlVfynqaF2qMiqmhJ3amlbVG/uBNwfL1wT9oY23BnMt56j835jTmkrALhf2JbbnTe9tgSN2BANj2w/4ROanBctZFFU0dhWUriSI9CwBuVudr3AIvtcEftHAbLmNxp+a6Tx1j8WR3EUSdi5BILd7AKdhudhte41XLfgienklzHMH11tSLML7RrsdG21/VXpsAoA6XKRmfE02f1NBQ+iSwyQTCWrDKQqBbAkX3Atq2axuVG/XF1wBgwYMB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55575" y="-509588"/>
            <a:ext cx="1104900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Book Antiqua" pitchFamily="18" charset="0"/>
            </a:endParaRPr>
          </a:p>
        </p:txBody>
      </p:sp>
      <p:sp>
        <p:nvSpPr>
          <p:cNvPr id="14344" name="AutoShape 10" descr="data:image/jpg;base64,/9j/4AAQSkZJRgABAQAAAQABAAD/2wCEAAkGBhQRERURERMVFBUWGRwYGRYWGCAaHhkfHx0fHx8gICQfHiYeGCAkHRwcIzMgJjMpLCwsHx4yNTwqNycrLSkBCQoKBQUFDQUFDSkYEhgpKSkpKSkpKSkpKSkpKSkpKSkpKSkpKSkpKSkpKSkpKSkpKSkpKSkpKSkpKSkpKSkpKf/AABEIAHAAdAMBIgACEQEDEQH/xAAcAAADAAIDAQAAAAAAAAAAAAAABgcEBQECAwj/xABEEAACAQIEBAIGBQoDCQEAAAABAgMEEQAFEiEGBzFBE1EUIjJhcYEzUmKCkQgVFyNCcpKhorE0RMEkQ4OjssPT4fAY/8QAFAEBAAAAAAAAAAAAAAAAAAAAAP/EABQRAQAAAAAAAAAAAAAAAAAAAAD/2gAMAwEAAhEDEQA/ALjgwYMAY8aurSJGkldURRdmY2CgdyTsMejuACSQANyTsBiOnxeJ6xgGePKqZ7erdTOw/wDr/ZUju2A2lfzglqZGp8ko3q2GxmcFYl/tt72KfPHmODs+rN6vM1pFO/h0w3X3XXR/1Nik5XlMVNEsNPGsUa9FQWH/ALPvO5xl4CW/oFik3qa+tmbudYF/4g5xz/8AnjL+01YD5iRP/Fio4MBLP0P1dPvQZxUx26JLdlPxswX+k46HPeIMu/xNNFmMQ6vBs9vgoB/oPxxVsGAVOC+ZVJmd1iJjmX2oJNnFupHZhfy3HcDDXhD5g8tVrP8AbKM+BXx+skqerrI6Bvf2DduhuMZPLPjo5jA8c6+HV050TxkW33GoDtcggjsQR0tcHPBgwYAwYMGAMGDBgJ7ztzx4aAU0P0tZIIFA66T7Vvjsn38NnCvDyUFJDSx9I1AJ+s3Vm+bXOETmSNed5LG3siR3+YZD/dRjIXNZpOKDT+M6Qw0urwwfVcmx9YdCbve/X1R78BScGDBgDBgwYAwYMGAMSfjWL8155R5lH6sVWfR6i3S5sNR+WlvjH78PfHQb821ZSR4mWCRg6GzAqpbY9r2t52J6Yk3E9S9VwlSzzMWkjdbMTudLyRA37nTbfAXbBjGy2o8SGNz1ZFb8QDjJwBgwYMAYMGDASznQfR58rzA+xBU6XPuYq39o3x14zPoXEOX1w+jqV9Ge3nfSCf40P3Dh04/4Y/ONBNSi2tl1Rk9nXdfgCRYnyJxFsy4s9No8rppNqunrEhkRtm9WyqxHXfYH7StgPorBiS80edD5fUGjpI0eVADI8lyqlhcKACLmxBve29rHE0reeOayXtULGD2jiQfzZSf54D6lwYkHI3mNU10k1JVv4rIniJIQAbagrKbAat2Ug9evXa1XzGtEMMkzC4jRnIHcKCT/AGwGRgx8rVPOrNWlaVakoGO0aohRR2ADKenmdzjaZb+UHmMZHiiCZb76k0kj3FSAPjY4Ct86c89GymYD2p7QL9++r+gPhR5k5caPIaHLF3mleKPT5tYs9v8AiMB8xjjmvxJHX5NQ1sYIjaqQsp6qQsgYH4EEX77HvjMyWU57nfpgBNDl/qxE9JJOuofOze4LHfrgKxSQCONUHRVCj5C2PXBgwBgwYMBruIc+ioaaSqnJEcYubC5O9gB7ySAPjhI4b51RVE8cFVTTUZmsYXk3SQH2d9K21diLr78a/nznKyU8eWQkyVU0qHwkFzpF7Xt0u1rDvYnoMNPH/Aq1+XGmRQJYlBgPTSyiwF+wYeqfiD2GAb8Rrivh2FuKqERppdwKiW3RimsqbdifDF/PY9bk7rgjm1EVSizMtS1kYCOZhpVyNr6jsrHqb2BPS98YnGUwpuJMtrHNopYmg1dtR1gb9t5U3+OARfyguGzBXrVgHRUqLnydAFI+a6D/ABYlmPtDiHh2CvganqYw8bb+RUjoynqpHn8R0JGEjI+QlBTVCzlppgh1LHKVK37arKNdvLp5g4Dy5GcCNRUrVU66ZqgCynqkY3UHyLH1iPLT3BxTJYg6lWAKsCCD0IOxGJ5zp48fLqVIqdtM9QSqsOqILamH2twB8Se2EA8fy5ZVZZJqZoZKCm8dL31Al7t++vUHv06HAJXMbgl8rrGhIJia7Quf2kv0v9Zeh+R6EYV1W5sN8fYvFXCVNmlP4NQNS+0jobMpt7SncbjzuDhb4U5JUNDMKi8k8iG6eKRpQ9iAoALDzN7dRY74DRcUcF+jcK+jsP1kKpM3ucuGcfIOw+WHrlxDEuV0ngoEVoUYgfWKgsT5ktffGq50ZusGUVAYjVLpiQeZYgn8EDH5Y98pzqnyjK6Ra6ZYWWBAVbdi2kXCqLs1ibbDAbTjLjOnyyDx6gnc2SNfadvIf6k7D8AVzg/mq1XVijqqKSjkkTxIdZJ1rue6KRsGIO4Nj076Hh8Pn+bJmLxMtBSC0AkH0j3626dfWNumlB54yebzeiV+V5lobw4ZGWaRReykrYH4gyW898BVsGMegr4540micPG4DKym4IODAQnhHiqDKqyqlzmGcV0kjES6Ay6D9S5BFz3FwV0gWA3b1/KEy8sP1VWEvbxPDXSP+Zf+V8UyWBWFmUMPIi/98dZaVHQxsqshFipAII8iDsRgFmpocsz2C/6qpW1g6m0kd/fs8Z+ybX7g4mvGHJmuigMNFOaqmB1LTykB4zvuhPq9Cb203v0OGzPOS0Piek5ZM9BUDceGToPute6g+QNvcca9OYeZZURHnVIZYr2FXTgEH3sNlN/I6D7jgEbhvmdnFF4kMg8YU6gvFUqRIq6lXY7Od2XrqsDfpi0cC8woM0RggaKePaWB/aTtt01C+19iD1A2xNuM82o63M8uqaWVZEqg9HOBsyrJ+rGpTZlNpmsSP2B5Y5omkhrcuzMIxYxTQVix7u7U4aORytxq9lWPf1Rt5h4flEZbNJWUfhoz60ZECi5L67kC3U2K7YX+bXCNTTpQPJEdKUkNOzL6wWRNV1JHT2hbsd7Xti3rzMoLAtLIlwrWkgmTZ9lO8drN0B6HtfHY8ycvO3j6je1hFKx1AXtYJ1A3t174DbZAjR0cAm9VkhjD32sQg1X8twcTDibndJJI1PlMSyaVdmqZdktGpZyo2uAovdjvtYG4vs+YXHSVWXVEFEs7vJCG8QxNGgiZ1DNqkC6lK6gCoa98InGND6FQzQoAPBWmoLqdmkcek1LDpcsyxrc9hbAanKMozjPJ0qSWcIbrNMAsKWP7K20mxG4VT03xW+HuTFNE/pFfI9fUHcvMSUv+6SdX3iR7hjCk5pUeXww5fl6NXzxosapALqSosbsAdVzc+qG79MYw4QzjON8zqPQqY/5WD2mHk25H8Rb90YBh4h5vZdQkQhzO49XwqYB9PuvcIPgDceWNFW89cqnheKohqCrAq8TxKbg/ft/MHDrwvwFR5ctqaFVa1jK3rSH4sdx8BYe7G8alQtqKqW+sQL/j1wEG4HyvOvR3OWM0FI0rtElRp1aTax9Ybi3cbE6j3xzi+4MAYMedRULGjO5sqgsxPYAXJ/DEsh5t19VeXL8pkmpwSBIzEFwD2AFgfcNVsBV8Y2ZVkUUTPUOiRges0hAW3vvt8sTN+ZWbVH6qkyaWKU7F6jVoX+JYx+J+Rx2ouUU9ZIJ88rHqSNxTxkrGvuuALfdC/E4BGzHMcslz2gbLYtCioQSuFKRuxddOhT7Nt+yg3G3fDNxDTPDWy0xdqcs9bUwyFVKSLLChKDVsx1rICoswupGOedAoaajggpnigqaeVZYoYhv5G4X2ezam6le98PPDub0me0CtJHHIrC0sLgN4bgbjzHmrbGxBwCC1TVqlmhik/UZTvHKVsoqWMezp7TG6ney7He5AzafMqs1K6aQBvzlMQGqFA1mjcFCVViLLdtVj5d8M0/KqLfwaushB8L1PFEqgQvriA8VXYBH3Avbc46x8tZdes5nU/StP6scKnxGQxlr+GeqEi1rd7XwE8qTN6FG800UEa5VDpWPcyKHXSrM4FmJ3KoL9ge5yOZFMVyN5pEZGqswaoVXFmCvr0XHY+Eq7dR0xS8k5b0dK0b6XnkiULHJUOZSijoEB9SO3bSBiaczOOKWrzSko3lC0lNKHnlALKzj9kabmwA03Hdm+rgG7ldxHk5jWGhCU8xADRyDTKx/eJJl37Am3kMUbCXnvL7Lc3TxwqFn3FTTsAT7yRdX+8CfhhaGV55k/+HkGaUo/3b38VR7rnV7hYsPsjAVnBiW/pMzaX6DI5lA6+MzC/wALon+uN/wNzHGYSS0s1PJS1UI1PC+/q7C4JAPUjYjuLXwDngwYMB51FOsiNG4urAqw8wRYj8MSHKZ6jhusjopiZ8uqZNMMm2qFmI2P4i46H2lsdS4sWJ3zzyaWfLlkgQu9PMsxCi50gMCQBubFgT7gT2wDtnWcRUkElTO2mONdTH+wHmSbADuSMTAZ/m+ebUKfm6jb/MP9I4+zbf8AgsO2rGHV5nNxRPDBFFLBl0TCSd3FjIw/ZBFxfcgAHa5Y9AMWWngWNVRFCqoCqoFgABYAeQAwChwhyoo8vIl0meo6meb1mv3Kjom/f2vecaXPuWlTTVLV+RyrBI/0lO30cnc22IF/qnYEkgrim4MBLF5k5vT+rWZLLIw6vTliv9KyD+rHP6YqttkyOtY+RDD/ALRxUsGAk065/mw8NkjyynbZje8pU9R11fL9X8cOOQ8t6Klo/Q/BSVG3kMqhjI31j5W7W9nt54aMGAlVfynqaF2qMiqmhJ3amlbVG/uBNwfL1wT9oY23BnMt56j835jTmkrALhf2JbbnTe9tgSN2BANj2w/4ROanBctZFFU0dhWUriSI9CwBuVudr3AIvtcEftHAbLmNxp+a6Tx1j8WR3EUSdi5BILd7AKdhudhte41XLfgienklzHMH11tSLML7RrsdG21/VXpsAoA6XKRmfE02f1NBQ+iSwyQTCWrDKQqBbAkX3Atq2axuVG/XF1wBgwYMB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55575" y="-509588"/>
            <a:ext cx="1104900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Book Antiqu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psychologytoday.com/files/u107/cigar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667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7030A0"/>
                </a:solidFill>
              </a:rPr>
              <a:t>Does smoking kill?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b="1" smtClean="0">
                <a:solidFill>
                  <a:srgbClr val="FF0000"/>
                </a:solidFill>
              </a:rPr>
              <a:t>       Most people know that smoking can cause </a:t>
            </a:r>
            <a:r>
              <a:rPr lang="en-GB" b="1" smtClean="0">
                <a:solidFill>
                  <a:srgbClr val="FF0000"/>
                </a:solidFill>
                <a:hlinkClick r:id="rId3"/>
              </a:rPr>
              <a:t>lung cancer</a:t>
            </a:r>
            <a:r>
              <a:rPr lang="en-GB" b="1" smtClean="0">
                <a:solidFill>
                  <a:srgbClr val="FF0000"/>
                </a:solidFill>
              </a:rPr>
              <a:t>, but it can also cause many other cancers and illnesses.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b="1" smtClean="0">
                <a:solidFill>
                  <a:srgbClr val="FF0000"/>
                </a:solidFill>
              </a:rPr>
              <a:t>       Smoking kills around 114,000 people in the UK each year.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b="1" smtClean="0">
                <a:solidFill>
                  <a:srgbClr val="FF0000"/>
                </a:solidFill>
              </a:rPr>
              <a:t>       Of these deaths, about 42,800 are from smoking-related cancers, 30,600 from </a:t>
            </a:r>
            <a:r>
              <a:rPr lang="en-GB" b="1" smtClean="0">
                <a:solidFill>
                  <a:srgbClr val="FF0000"/>
                </a:solidFill>
                <a:hlinkClick r:id="rId4"/>
              </a:rPr>
              <a:t>cardiovascular disease</a:t>
            </a:r>
            <a:r>
              <a:rPr lang="en-GB" b="1" smtClean="0">
                <a:solidFill>
                  <a:srgbClr val="FF0000"/>
                </a:solidFill>
              </a:rPr>
              <a:t> and 29,100 die slowly from </a:t>
            </a:r>
            <a:r>
              <a:rPr lang="en-GB" b="1" smtClean="0">
                <a:solidFill>
                  <a:srgbClr val="FF0000"/>
                </a:solidFill>
                <a:hlinkClick r:id="rId5"/>
              </a:rPr>
              <a:t>emphysema</a:t>
            </a:r>
            <a:r>
              <a:rPr lang="en-GB" b="1" smtClean="0">
                <a:solidFill>
                  <a:srgbClr val="FF0000"/>
                </a:solidFill>
              </a:rPr>
              <a:t> and other chronic lung diseases.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psychologytoday.com/files/u107/cigar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360363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7030A0"/>
                </a:solidFill>
              </a:rPr>
              <a:t>What are the Short term affects of smoking?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Heart Rate increases.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Blood Pressure increases.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Dizziness occurs.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Skin Temperature of Fingers &amp; Toes decreases.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Hand Tremor occurs.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Constriction of Blood Vessels occurs.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Flow of Blood Supply and Oxygen decreases.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GB" b="1" dirty="0" smtClean="0">
                <a:solidFill>
                  <a:srgbClr val="FF0000"/>
                </a:solidFill>
              </a:rPr>
              <a:t>    Fat and Cholesterol Deposition in Blood Vessels increases.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www.psychologytoday.com/files/u107/cigar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mtClean="0">
                <a:ln>
                  <a:noFill/>
                </a:ln>
                <a:solidFill>
                  <a:srgbClr val="6600CC"/>
                </a:solidFill>
                <a:effectLst/>
              </a:rPr>
              <a:t>So what is smoking?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 Smoking is where you buy cigarettes (rolled up tobacco) and light it and take a drag and smoke. It is addictive as it includes something called nicotine which the brain craves once it is got used to. Cigarettes are a stimulant drug, this means that it stimulates the brain.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The nicotine in the cigarettes sticks to the carbon monoxide cells therefore it blocks up your veins, therefore there is less room for the oxygen cells. 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755650" y="188913"/>
            <a:ext cx="612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So smoking, What is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5" descr="cannabis-smoking-joi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b="1" smtClean="0">
                <a:solidFill>
                  <a:srgbClr val="FF0000"/>
                </a:solidFill>
              </a:rPr>
              <a:t>Cannabis is an illegal drug and a consequence of getting caught with it can result in five years in jail! It is made from a cannabis plant and a natural occurring drug. It is the most common illegal drug used and is a stimulant and a hallucination drug.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b="1" smtClean="0">
                <a:solidFill>
                  <a:srgbClr val="FF0000"/>
                </a:solidFill>
              </a:rPr>
              <a:t>  Cannabis comes in different forms: powder, oil, pipe and leaves.</a:t>
            </a:r>
          </a:p>
        </p:txBody>
      </p:sp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827088" y="260350"/>
            <a:ext cx="8497887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800">
                <a:solidFill>
                  <a:srgbClr val="6600CC"/>
                </a:solidFill>
              </a:rPr>
              <a:t>So what is Cannabis?</a:t>
            </a:r>
          </a:p>
          <a:p>
            <a:pPr>
              <a:spcBef>
                <a:spcPct val="50000"/>
              </a:spcBef>
            </a:pPr>
            <a:endParaRPr lang="en-GB" sz="480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cannabis-smoking-joi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7030A0"/>
                </a:solidFill>
              </a:rPr>
              <a:t>What are the effects of cannabis?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     Some people may feel chilled out, relaxed and happy, while others have one puff and feel sick.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     Others get the giggles and may become talkative.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     Hunger pangs are common and are known as 'getting the munchies'.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0000"/>
                </a:solidFill>
              </a:rPr>
              <a:t>     Users may become more aware of their senses or get a feeling of slowing of time, which are due to its hallucinogenic effects.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6" descr="http://www.neldat.org/cms/uploads/LARGE_20PHOTOS_ALCOH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smtClean="0">
                <a:ln>
                  <a:noFill/>
                </a:ln>
                <a:solidFill>
                  <a:srgbClr val="9933FF"/>
                </a:solidFill>
                <a:effectLst/>
              </a:rPr>
              <a:t>So what is Alcohol?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b="1" smtClean="0">
                <a:solidFill>
                  <a:srgbClr val="FF0000"/>
                </a:solidFill>
              </a:rPr>
              <a:t>Alcohol comes in a liquid form, and usually drunk and parties and celebrations. Drink too much and you become drunk! It is a depressant which means if you have only a little bit, it makes you feel happy. After that night you have a hangover. A hangover is where you become grumpy and lazy with a throbbing headache.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6" descr="http://www.neldat.org/cms/uploads/LARGE_20PHOTOS_ALCOH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sz="3700" smtClean="0">
                <a:ln>
                  <a:noFill/>
                </a:ln>
                <a:solidFill>
                  <a:srgbClr val="6600CC"/>
                </a:solidFill>
                <a:effectLst/>
              </a:rPr>
              <a:t>What are the short term effects of Alcohol.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z="3200" b="1" smtClean="0">
                <a:solidFill>
                  <a:srgbClr val="FF0000"/>
                </a:solidFill>
              </a:rPr>
              <a:t>Slurred Speech</a:t>
            </a:r>
          </a:p>
          <a:p>
            <a:pPr>
              <a:buFont typeface="Wingdings 2" pitchFamily="18" charset="2"/>
              <a:buNone/>
            </a:pPr>
            <a:r>
              <a:rPr lang="en-GB" sz="3200" b="1" smtClean="0">
                <a:solidFill>
                  <a:srgbClr val="FF0000"/>
                </a:solidFill>
              </a:rPr>
              <a:t>Dizziness</a:t>
            </a:r>
          </a:p>
          <a:p>
            <a:pPr>
              <a:buFont typeface="Wingdings 2" pitchFamily="18" charset="2"/>
              <a:buNone/>
            </a:pPr>
            <a:r>
              <a:rPr lang="en-GB" sz="3200" b="1" smtClean="0">
                <a:solidFill>
                  <a:srgbClr val="FF0000"/>
                </a:solidFill>
              </a:rPr>
              <a:t>Happy go lucky feeling</a:t>
            </a:r>
          </a:p>
          <a:p>
            <a:pPr>
              <a:buFont typeface="Wingdings 2" pitchFamily="18" charset="2"/>
              <a:buNone/>
            </a:pPr>
            <a:r>
              <a:rPr lang="en-GB" sz="3200" b="1" smtClean="0">
                <a:solidFill>
                  <a:srgbClr val="FF0000"/>
                </a:solidFill>
              </a:rPr>
              <a:t>Loss of body coordination</a:t>
            </a:r>
          </a:p>
          <a:p>
            <a:pPr>
              <a:buFont typeface="Wingdings 2" pitchFamily="18" charset="2"/>
              <a:buNone/>
            </a:pPr>
            <a:r>
              <a:rPr lang="en-GB" sz="3200" b="1" smtClean="0">
                <a:solidFill>
                  <a:srgbClr val="FF0000"/>
                </a:solidFill>
              </a:rPr>
              <a:t>Loss of balance</a:t>
            </a:r>
          </a:p>
          <a:p>
            <a:pPr>
              <a:buFont typeface="Wingdings 2" pitchFamily="18" charset="2"/>
              <a:buNone/>
            </a:pPr>
            <a:r>
              <a:rPr lang="en-GB" sz="3200" b="1" smtClean="0">
                <a:solidFill>
                  <a:srgbClr val="FF0000"/>
                </a:solidFill>
              </a:rPr>
              <a:t>Throwing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12" descr="http://upload.wikimedia.org/wikipedia/commons/1/1a/Skull_and_crossbon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sz="7300" smtClean="0">
                <a:ln>
                  <a:noFill/>
                </a:ln>
                <a:solidFill>
                  <a:srgbClr val="FF0000"/>
                </a:solidFill>
                <a:effectLst/>
              </a:rPr>
              <a:t>DON’T DO IT!!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384</Words>
  <Application>Microsoft Office PowerPoint</Application>
  <PresentationFormat>On-screen Show (4:3)</PresentationFormat>
  <Paragraphs>33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Apex</vt:lpstr>
      <vt:lpstr>Apex</vt:lpstr>
      <vt:lpstr>Slide 1</vt:lpstr>
      <vt:lpstr>Slide 2</vt:lpstr>
      <vt:lpstr>Slide 3</vt:lpstr>
      <vt:lpstr>Slide 4</vt:lpstr>
      <vt:lpstr>Slide 5</vt:lpstr>
      <vt:lpstr>Slide 6</vt:lpstr>
      <vt:lpstr>So what is Alcohol?</vt:lpstr>
      <vt:lpstr>What are the short term effects of Alcohol.</vt:lpstr>
      <vt:lpstr>DON’T DO IT!!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Smoking, Cannabis and Alcohol!!!!</dc:title>
  <dc:creator>09BennettK</dc:creator>
  <cp:lastModifiedBy>09BennettK</cp:lastModifiedBy>
  <cp:revision>9</cp:revision>
  <dcterms:created xsi:type="dcterms:W3CDTF">2010-10-14T09:09:12Z</dcterms:created>
  <dcterms:modified xsi:type="dcterms:W3CDTF">2010-10-22T12:52:05Z</dcterms:modified>
</cp:coreProperties>
</file>