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467D7-6D8D-4827-B3FE-2CC775886714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74988-0395-4AB0-B1EC-0187D6AD41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BE0DF-4901-4BC2-BFA0-0922DA7D081F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3F1C-9985-4131-AB58-F58C2BF944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8814-CC6D-4B16-9D2B-452B27CB94A0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C7CDF-5A9B-4EAC-8493-4E53D39B0D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F556-2224-4CDB-9866-22F42E0FD1B1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B2DBC-4E88-4809-A5BA-1CC066D20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3362-E397-48AB-8BCE-5054B43ED6E3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32790-39CA-4C64-8914-C57A975A06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C4545-6DE9-47F1-965B-EA7C3D461AFB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8AF5C-F1E1-4156-B36B-8890A7C7C5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65EFA-39D8-47C0-8367-0A1A8C998EBC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8758B-1B06-4E57-B08A-D4D186E61F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14F6-036F-4278-93CD-6F3A51BEAC8F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0A49-C0E5-48E6-9EE6-9778A8A53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F9486-3AB9-41D9-AA7A-A768269452C5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F96A0-59ED-40FF-AC92-E49DC984D6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8830-4E1E-4DC6-928C-822CA3403FA9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3F4D1-B436-4E70-B6ED-ABBF84854C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AB6D-77E8-4C1F-A64C-2A22F8D6780A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8A1C8-3B32-4B4F-BC2E-0D62F2267C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39A467-5021-487C-9DCC-AC1C78839BD2}" type="datetimeFigureOut">
              <a:rPr lang="en-GB"/>
              <a:pPr>
                <a:defRPr/>
              </a:pPr>
              <a:t>18/10/2010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9A35E5-1FB1-43DA-AD50-787453FEA2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Drugs and Athletics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The different types and what they do. </a:t>
            </a:r>
            <a:endParaRPr lang="en-GB" dirty="0"/>
          </a:p>
        </p:txBody>
      </p:sp>
      <p:pic>
        <p:nvPicPr>
          <p:cNvPr id="13315" name="Picture 2" descr="prescription_dru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blogs.miaminewtimes.com/riptide/Be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0"/>
            <a:ext cx="26273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richardwiseman.files.wordpress.com/2009/10/cigarette_but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45000"/>
            <a:ext cx="180975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But what are drugs?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 drug is a substance that alters your body and normally raises your heart rate</a:t>
            </a:r>
          </a:p>
          <a:p>
            <a:pPr eaLnBrk="1" hangingPunct="1"/>
            <a:r>
              <a:rPr lang="en-GB" smtClean="0"/>
              <a:t>Drugs are addictive, once your on, you cant get off</a:t>
            </a:r>
          </a:p>
          <a:p>
            <a:pPr eaLnBrk="1" hangingPunct="1"/>
            <a:r>
              <a:rPr lang="en-GB" smtClean="0"/>
              <a:t>They can destroy the health of athletes and so athletes avoid them.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Cannabis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Cannabis is a addictive drug.</a:t>
            </a:r>
          </a:p>
          <a:p>
            <a:pPr eaLnBrk="1" hangingPunct="1"/>
            <a:r>
              <a:rPr lang="en-GB" smtClean="0"/>
              <a:t>It’s the most widely used illegal drug In Britain.</a:t>
            </a:r>
          </a:p>
          <a:p>
            <a:pPr eaLnBrk="1" hangingPunct="1"/>
            <a:r>
              <a:rPr lang="en-GB" smtClean="0"/>
              <a:t>It is also called marijuana.</a:t>
            </a:r>
          </a:p>
          <a:p>
            <a:pPr eaLnBrk="1" hangingPunct="1"/>
            <a:r>
              <a:rPr lang="en-GB" smtClean="0"/>
              <a:t>Its made from the cannabis plant. </a:t>
            </a:r>
          </a:p>
          <a:p>
            <a:pPr eaLnBrk="1" hangingPunct="1"/>
            <a:r>
              <a:rPr lang="en-GB" smtClean="0"/>
              <a:t>It is mildly addictive.</a:t>
            </a:r>
          </a:p>
          <a:p>
            <a:pPr eaLnBrk="1" hangingPunct="1"/>
            <a:r>
              <a:rPr lang="en-GB" smtClean="0"/>
              <a:t>It makes you paranoid.</a:t>
            </a:r>
          </a:p>
          <a:p>
            <a:pPr eaLnBrk="1" hangingPunct="1"/>
            <a:r>
              <a:rPr lang="en-GB" smtClean="0"/>
              <a:t>It is called a halugenic </a:t>
            </a:r>
          </a:p>
        </p:txBody>
      </p:sp>
      <p:pic>
        <p:nvPicPr>
          <p:cNvPr id="15363" name="Picture 4" descr="http://listverse.files.wordpress.com/2007/09/cannabis-sa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437063"/>
            <a:ext cx="24209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Alcohol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Alcohol is found in wine, beer and champagne </a:t>
            </a:r>
          </a:p>
          <a:p>
            <a:pPr eaLnBrk="1" hangingPunct="1"/>
            <a:r>
              <a:rPr lang="en-GB" smtClean="0"/>
              <a:t>All drinks contain different amounts of it</a:t>
            </a:r>
          </a:p>
          <a:p>
            <a:pPr eaLnBrk="1" hangingPunct="1"/>
            <a:r>
              <a:rPr lang="en-GB" smtClean="0"/>
              <a:t>Its measured in units.</a:t>
            </a:r>
          </a:p>
          <a:p>
            <a:pPr eaLnBrk="1" hangingPunct="1"/>
            <a:r>
              <a:rPr lang="en-GB" smtClean="0"/>
              <a:t>3 units means you cannot drive.</a:t>
            </a:r>
          </a:p>
          <a:p>
            <a:pPr eaLnBrk="1" hangingPunct="1"/>
            <a:r>
              <a:rPr lang="en-GB" smtClean="0"/>
              <a:t>It can increase your heart rate and is very bad for athletes as it ruins their endurance.</a:t>
            </a:r>
          </a:p>
          <a:p>
            <a:pPr eaLnBrk="1" hangingPunct="1"/>
            <a:r>
              <a:rPr lang="en-GB" smtClean="0"/>
              <a:t>It is fairly harmless in small doses though (Drinking lots is called binge drinking).  </a:t>
            </a:r>
          </a:p>
          <a:p>
            <a:pPr eaLnBrk="1" hangingPunct="1"/>
            <a:r>
              <a:rPr lang="en-GB" smtClean="0"/>
              <a:t>It is a depressant. </a:t>
            </a:r>
          </a:p>
        </p:txBody>
      </p:sp>
      <p:pic>
        <p:nvPicPr>
          <p:cNvPr id="16387" name="Picture 4" descr="winepou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9550" y="0"/>
            <a:ext cx="131445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Smoking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mtClean="0"/>
              <a:t>There are many different drugs in cigarettes.</a:t>
            </a:r>
          </a:p>
          <a:p>
            <a:pPr>
              <a:lnSpc>
                <a:spcPct val="90000"/>
              </a:lnSpc>
            </a:pPr>
            <a:r>
              <a:rPr lang="en-GB" smtClean="0"/>
              <a:t>One of them is nicotine which is very addictive. </a:t>
            </a:r>
          </a:p>
          <a:p>
            <a:pPr>
              <a:lnSpc>
                <a:spcPct val="90000"/>
              </a:lnSpc>
            </a:pPr>
            <a:r>
              <a:rPr lang="en-GB" smtClean="0"/>
              <a:t>There is also things like tar in their as well.</a:t>
            </a:r>
          </a:p>
          <a:p>
            <a:pPr>
              <a:lnSpc>
                <a:spcPct val="90000"/>
              </a:lnSpc>
            </a:pPr>
            <a:r>
              <a:rPr lang="en-GB" smtClean="0"/>
              <a:t>It makes you have cravings and makes things taste bad.</a:t>
            </a:r>
          </a:p>
          <a:p>
            <a:pPr>
              <a:lnSpc>
                <a:spcPct val="90000"/>
              </a:lnSpc>
            </a:pPr>
            <a:r>
              <a:rPr lang="en-GB" smtClean="0"/>
              <a:t>It deals a huge amount of damage to your lungs. </a:t>
            </a:r>
          </a:p>
          <a:p>
            <a:pPr>
              <a:lnSpc>
                <a:spcPct val="90000"/>
              </a:lnSpc>
            </a:pPr>
            <a:r>
              <a:rPr lang="en-GB" smtClean="0"/>
              <a:t>It is called a stimulant.</a:t>
            </a:r>
          </a:p>
          <a:p>
            <a:pPr>
              <a:lnSpc>
                <a:spcPct val="90000"/>
              </a:lnSpc>
            </a:pPr>
            <a:endParaRPr lang="en-GB" smtClean="0"/>
          </a:p>
        </p:txBody>
      </p:sp>
      <p:pic>
        <p:nvPicPr>
          <p:cNvPr id="17411" name="Picture 5" descr="cigaret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5419725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That is why most athletes and people avoid drugs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endParaRPr lang="en-GB" smtClean="0"/>
          </a:p>
          <a:p>
            <a:pPr algn="r">
              <a:buFont typeface="Arial" charset="0"/>
              <a:buNone/>
            </a:pPr>
            <a:r>
              <a:rPr lang="en-GB" sz="1800" smtClean="0"/>
              <a:t>By Thomas Luck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215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Drugs and Athletics</vt:lpstr>
      <vt:lpstr>But what are drugs?</vt:lpstr>
      <vt:lpstr>Cannabis</vt:lpstr>
      <vt:lpstr>Alcohol</vt:lpstr>
      <vt:lpstr>Smoking</vt:lpstr>
      <vt:lpstr>That is why most athletes and people avoid drugs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and Athletics</dc:title>
  <dc:creator>09LuckT</dc:creator>
  <cp:lastModifiedBy>09LuckT</cp:lastModifiedBy>
  <cp:revision>8</cp:revision>
  <dcterms:created xsi:type="dcterms:W3CDTF">2010-10-14T09:09:08Z</dcterms:created>
  <dcterms:modified xsi:type="dcterms:W3CDTF">2010-10-18T12:41:09Z</dcterms:modified>
</cp:coreProperties>
</file>