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F88A42-A50E-4944-A82C-DFEEEFDD816F}"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F5AC89-3F17-44F3-A84D-02280321D00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88A42-A50E-4944-A82C-DFEEEFDD816F}" type="datetimeFigureOut">
              <a:rPr lang="en-GB" smtClean="0"/>
              <a:pPr/>
              <a:t>19/10/2010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5AC89-3F17-44F3-A84D-02280321D00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en.wikipedia.org/wiki/File:Zwei_zigaretten.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http://www.thepublican.com/Pictures/web/s/r/s/WKD_Bottles_2008.jpg"/>
          <p:cNvPicPr>
            <a:picLocks noChangeAspect="1" noChangeArrowheads="1"/>
          </p:cNvPicPr>
          <p:nvPr/>
        </p:nvPicPr>
        <p:blipFill>
          <a:blip r:embed="rId2"/>
          <a:srcRect/>
          <a:stretch>
            <a:fillRect/>
          </a:stretch>
        </p:blipFill>
        <p:spPr bwMode="auto">
          <a:xfrm>
            <a:off x="2123728" y="1743075"/>
            <a:ext cx="5114925" cy="5114925"/>
          </a:xfrm>
          <a:prstGeom prst="rect">
            <a:avLst/>
          </a:prstGeom>
          <a:noFill/>
        </p:spPr>
      </p:pic>
      <p:pic>
        <p:nvPicPr>
          <p:cNvPr id="11268" name="Picture 4" descr="http://www.ok4me2.net/wordpress/wp-content/uploads/image/9_ok49/Cannabis_sativa.jpg"/>
          <p:cNvPicPr>
            <a:picLocks noChangeAspect="1" noChangeArrowheads="1"/>
          </p:cNvPicPr>
          <p:nvPr/>
        </p:nvPicPr>
        <p:blipFill>
          <a:blip r:embed="rId3"/>
          <a:srcRect/>
          <a:stretch>
            <a:fillRect/>
          </a:stretch>
        </p:blipFill>
        <p:spPr bwMode="auto">
          <a:xfrm>
            <a:off x="6372200" y="2564904"/>
            <a:ext cx="2489084" cy="3717032"/>
          </a:xfrm>
          <a:prstGeom prst="rect">
            <a:avLst/>
          </a:prstGeom>
          <a:noFill/>
        </p:spPr>
      </p:pic>
      <p:sp>
        <p:nvSpPr>
          <p:cNvPr id="2" name="Title 1"/>
          <p:cNvSpPr>
            <a:spLocks noGrp="1"/>
          </p:cNvSpPr>
          <p:nvPr>
            <p:ph type="ctrTitle"/>
          </p:nvPr>
        </p:nvSpPr>
        <p:spPr>
          <a:xfrm>
            <a:off x="0" y="0"/>
            <a:ext cx="7772400" cy="1470025"/>
          </a:xfrm>
        </p:spPr>
        <p:txBody>
          <a:bodyPr/>
          <a:lstStyle/>
          <a:p>
            <a:r>
              <a:rPr lang="en-GB" dirty="0" smtClean="0">
                <a:latin typeface="Berlin Sans FB Demi" pitchFamily="34" charset="0"/>
              </a:rPr>
              <a:t>Booze, Drugs &amp; Sausage Rolls.</a:t>
            </a:r>
            <a:endParaRPr lang="en-GB" dirty="0">
              <a:latin typeface="Berlin Sans FB Demi" pitchFamily="34" charset="0"/>
            </a:endParaRPr>
          </a:p>
        </p:txBody>
      </p:sp>
      <p:sp>
        <p:nvSpPr>
          <p:cNvPr id="3" name="Subtitle 2"/>
          <p:cNvSpPr>
            <a:spLocks noGrp="1"/>
          </p:cNvSpPr>
          <p:nvPr>
            <p:ph type="subTitle" idx="1"/>
          </p:nvPr>
        </p:nvSpPr>
        <p:spPr>
          <a:xfrm>
            <a:off x="3635896" y="1268760"/>
            <a:ext cx="6400800" cy="1752600"/>
          </a:xfrm>
        </p:spPr>
        <p:txBody>
          <a:bodyPr/>
          <a:lstStyle/>
          <a:p>
            <a:r>
              <a:rPr lang="en-GB" dirty="0" smtClean="0">
                <a:solidFill>
                  <a:schemeClr val="tx1"/>
                </a:solidFill>
              </a:rPr>
              <a:t>By Sam Oram</a:t>
            </a:r>
            <a:endParaRPr lang="en-GB" dirty="0">
              <a:solidFill>
                <a:schemeClr val="tx1"/>
              </a:solidFill>
            </a:endParaRPr>
          </a:p>
        </p:txBody>
      </p:sp>
      <p:pic>
        <p:nvPicPr>
          <p:cNvPr id="11266" name="Picture 2" descr="http://upload.wikimedia.org/wikipedia/commons/thumb/3/32/Zwei_zigaretten.jpg/250px-Zwei_zigaretten.jpg">
            <a:hlinkClick r:id="rId4"/>
          </p:cNvPr>
          <p:cNvPicPr>
            <a:picLocks noChangeAspect="1" noChangeArrowheads="1"/>
          </p:cNvPicPr>
          <p:nvPr/>
        </p:nvPicPr>
        <p:blipFill>
          <a:blip r:embed="rId5"/>
          <a:srcRect/>
          <a:stretch>
            <a:fillRect/>
          </a:stretch>
        </p:blipFill>
        <p:spPr bwMode="auto">
          <a:xfrm>
            <a:off x="323528" y="3717032"/>
            <a:ext cx="2771800" cy="253897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www.healthinformer.net/wp-content/uploads/2008/08/no-alcohol.jpg"/>
          <p:cNvPicPr>
            <a:picLocks noChangeAspect="1" noChangeArrowheads="1"/>
          </p:cNvPicPr>
          <p:nvPr/>
        </p:nvPicPr>
        <p:blipFill>
          <a:blip r:embed="rId3"/>
          <a:srcRect/>
          <a:stretch>
            <a:fillRect/>
          </a:stretch>
        </p:blipFill>
        <p:spPr bwMode="auto">
          <a:xfrm>
            <a:off x="0" y="4276700"/>
            <a:ext cx="2581300" cy="2581300"/>
          </a:xfrm>
          <a:prstGeom prst="rect">
            <a:avLst/>
          </a:prstGeom>
          <a:noFill/>
        </p:spPr>
      </p:pic>
      <p:sp>
        <p:nvSpPr>
          <p:cNvPr id="2" name="Title 1"/>
          <p:cNvSpPr>
            <a:spLocks noGrp="1"/>
          </p:cNvSpPr>
          <p:nvPr>
            <p:ph type="title"/>
          </p:nvPr>
        </p:nvSpPr>
        <p:spPr/>
        <p:txBody>
          <a:bodyPr/>
          <a:lstStyle/>
          <a:p>
            <a:r>
              <a:rPr lang="en-GB" dirty="0" err="1" smtClean="0">
                <a:latin typeface="Berlin Sans FB Demi" pitchFamily="34" charset="0"/>
              </a:rPr>
              <a:t>Alchohol</a:t>
            </a:r>
            <a:endParaRPr lang="en-GB" dirty="0">
              <a:latin typeface="Berlin Sans FB Demi" pitchFamily="34" charset="0"/>
            </a:endParaRPr>
          </a:p>
        </p:txBody>
      </p:sp>
      <p:sp>
        <p:nvSpPr>
          <p:cNvPr id="3" name="Content Placeholder 2"/>
          <p:cNvSpPr>
            <a:spLocks noGrp="1"/>
          </p:cNvSpPr>
          <p:nvPr>
            <p:ph idx="1"/>
          </p:nvPr>
        </p:nvSpPr>
        <p:spPr>
          <a:xfrm>
            <a:off x="251520" y="1268760"/>
            <a:ext cx="8229600" cy="4525963"/>
          </a:xfrm>
        </p:spPr>
        <p:txBody>
          <a:bodyPr>
            <a:normAutofit/>
          </a:bodyPr>
          <a:lstStyle/>
          <a:p>
            <a:r>
              <a:rPr lang="en-GB" sz="1600" dirty="0" smtClean="0"/>
              <a:t>Alcohol is illegal to by anyone under the age of 18, but there are some acceptations.</a:t>
            </a:r>
          </a:p>
          <a:p>
            <a:r>
              <a:rPr lang="en-GB" sz="1600" dirty="0" smtClean="0"/>
              <a:t>But,  many teens get their parents to but them alcohol or at most parties alcohol will be supplied. By drinking alcohol there are many risks you may be taking.</a:t>
            </a:r>
          </a:p>
          <a:p>
            <a:r>
              <a:rPr lang="en-GB" sz="1600" dirty="0" smtClean="0"/>
              <a:t>These risks are:  Vomiting, Losing balance,  Slurring Words, Make you argumentative, Alcohol Poisoning, Violence, Cancer, Disease, Alcoholic.</a:t>
            </a:r>
          </a:p>
          <a:p>
            <a:r>
              <a:rPr lang="en-GB" sz="1600" dirty="0" smtClean="0"/>
              <a:t>But, alcohol can relax you and make you feel happy.</a:t>
            </a:r>
          </a:p>
          <a:p>
            <a:r>
              <a:rPr lang="en-GB" sz="1600" dirty="0" smtClean="0"/>
              <a:t>Alcohol can cause you to have a hangover the next day, which may affect any exercise you may have that day.</a:t>
            </a:r>
          </a:p>
          <a:p>
            <a:r>
              <a:rPr lang="en-GB" sz="1600" dirty="0" smtClean="0"/>
              <a:t>There are many types of alcohol, these are: Vodka, Beer, Wine, Whisky, gin, Rum, Tequila, Brandy, Liqueurs, Champagne, Cider.   </a:t>
            </a:r>
          </a:p>
          <a:p>
            <a:pPr>
              <a:buNone/>
            </a:pPr>
            <a:r>
              <a:rPr lang="en-GB" sz="1600" dirty="0" smtClean="0"/>
              <a:t>                        </a:t>
            </a:r>
            <a:endParaRPr lang="en-GB" sz="1600" dirty="0"/>
          </a:p>
        </p:txBody>
      </p:sp>
      <p:pic>
        <p:nvPicPr>
          <p:cNvPr id="14338" name="Picture 2" descr="http://images.worldgallery.co.uk/i/prints/rw/lg/7/1/Maxi-Posters-The-Simpsons---To-alcohol-71475.jpg"/>
          <p:cNvPicPr>
            <a:picLocks noChangeAspect="1" noChangeArrowheads="1"/>
          </p:cNvPicPr>
          <p:nvPr/>
        </p:nvPicPr>
        <p:blipFill>
          <a:blip r:embed="rId4"/>
          <a:srcRect/>
          <a:stretch>
            <a:fillRect/>
          </a:stretch>
        </p:blipFill>
        <p:spPr bwMode="auto">
          <a:xfrm>
            <a:off x="3995936" y="3861048"/>
            <a:ext cx="2016224" cy="2839753"/>
          </a:xfrm>
          <a:prstGeom prst="rect">
            <a:avLst/>
          </a:prstGeom>
          <a:noFill/>
        </p:spPr>
      </p:pic>
    </p:spTree>
  </p:cSld>
  <p:clrMapOvr>
    <a:masterClrMapping/>
  </p:clrMapOvr>
  <p:transition spd="med">
    <p:newsflash/>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2000"/>
                                        <p:tgtEl>
                                          <p:spTgt spid="143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wipe(down)">
                                      <p:cBhvr>
                                        <p:cTn id="12" dur="500"/>
                                        <p:tgtEl>
                                          <p:spTgt spid="143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764704"/>
          </a:xfrm>
        </p:spPr>
        <p:txBody>
          <a:bodyPr>
            <a:normAutofit/>
          </a:bodyPr>
          <a:lstStyle/>
          <a:p>
            <a:r>
              <a:rPr lang="en-GB" dirty="0" smtClean="0">
                <a:latin typeface="Berlin Sans FB Demi" pitchFamily="34" charset="0"/>
              </a:rPr>
              <a:t>Cannabis</a:t>
            </a:r>
            <a:endParaRPr lang="en-GB" dirty="0">
              <a:latin typeface="Berlin Sans FB Demi" pitchFamily="34" charset="0"/>
            </a:endParaRPr>
          </a:p>
        </p:txBody>
      </p:sp>
      <p:sp>
        <p:nvSpPr>
          <p:cNvPr id="3" name="Content Placeholder 2"/>
          <p:cNvSpPr>
            <a:spLocks noGrp="1"/>
          </p:cNvSpPr>
          <p:nvPr>
            <p:ph idx="1"/>
          </p:nvPr>
        </p:nvSpPr>
        <p:spPr>
          <a:xfrm>
            <a:off x="0" y="620688"/>
            <a:ext cx="9144000" cy="3672408"/>
          </a:xfrm>
        </p:spPr>
        <p:txBody>
          <a:bodyPr>
            <a:normAutofit fontScale="85000" lnSpcReduction="20000"/>
          </a:bodyPr>
          <a:lstStyle/>
          <a:p>
            <a:r>
              <a:rPr lang="en-GB" sz="2800" dirty="0" smtClean="0"/>
              <a:t>Cannabis is the most widely used drug in Britain</a:t>
            </a:r>
            <a:r>
              <a:rPr lang="en-GB" sz="2800" dirty="0" smtClean="0"/>
              <a:t>. It is grown on a plant, so it is a natural drug. Cannabis can be smoked or  eaten.</a:t>
            </a:r>
          </a:p>
          <a:p>
            <a:r>
              <a:rPr lang="en-GB" sz="2800" dirty="0" smtClean="0"/>
              <a:t>The effects of taking Cannabis: some feel relaxed, some feel sick, get the giggles and become talkative and slowing of time.</a:t>
            </a:r>
            <a:r>
              <a:rPr lang="en-GB" sz="2800" dirty="0" smtClean="0"/>
              <a:t> </a:t>
            </a:r>
          </a:p>
          <a:p>
            <a:r>
              <a:rPr lang="en-GB" sz="2800" dirty="0" smtClean="0"/>
              <a:t>THE LAW: Cannabis </a:t>
            </a:r>
            <a:r>
              <a:rPr lang="en-GB" sz="2800" dirty="0" smtClean="0"/>
              <a:t>is a Class B drug - illegal to have, give away or sell. Possession can get you up to five years in jail. Supplying someone else, including your friends, can get you fourteen years and an unlimited fine</a:t>
            </a:r>
            <a:r>
              <a:rPr lang="en-GB" sz="2800" dirty="0" smtClean="0"/>
              <a:t>.</a:t>
            </a:r>
          </a:p>
          <a:p>
            <a:r>
              <a:rPr lang="en-GB" sz="2800" dirty="0" smtClean="0"/>
              <a:t>The risks:  Anxious, Parodied, affects co-ordination,  Tired and no motivation.</a:t>
            </a:r>
          </a:p>
          <a:p>
            <a:pPr>
              <a:buNone/>
            </a:pPr>
            <a:r>
              <a:rPr lang="en-GB" sz="2000" dirty="0" smtClean="0"/>
              <a:t> </a:t>
            </a:r>
            <a:endParaRPr lang="en-GB" sz="2000" dirty="0" smtClean="0"/>
          </a:p>
          <a:p>
            <a:endParaRPr lang="en-GB" sz="1600" dirty="0"/>
          </a:p>
        </p:txBody>
      </p:sp>
      <p:pic>
        <p:nvPicPr>
          <p:cNvPr id="4" name="Picture 3" descr="Cannabis_01_bgiu.jpg"/>
          <p:cNvPicPr>
            <a:picLocks noChangeAspect="1"/>
          </p:cNvPicPr>
          <p:nvPr/>
        </p:nvPicPr>
        <p:blipFill>
          <a:blip r:embed="rId2" cstate="print"/>
          <a:stretch>
            <a:fillRect/>
          </a:stretch>
        </p:blipFill>
        <p:spPr>
          <a:xfrm>
            <a:off x="683568" y="4437112"/>
            <a:ext cx="2767856" cy="2075892"/>
          </a:xfrm>
          <a:prstGeom prst="rect">
            <a:avLst/>
          </a:prstGeom>
        </p:spPr>
      </p:pic>
      <p:pic>
        <p:nvPicPr>
          <p:cNvPr id="1028" name="Picture 4" descr="http://differentweed.com/wp-content/themes/thesis_17/custom/rotator/cannabis.jpg"/>
          <p:cNvPicPr>
            <a:picLocks noChangeAspect="1" noChangeArrowheads="1"/>
          </p:cNvPicPr>
          <p:nvPr/>
        </p:nvPicPr>
        <p:blipFill>
          <a:blip r:embed="rId3"/>
          <a:srcRect/>
          <a:stretch>
            <a:fillRect/>
          </a:stretch>
        </p:blipFill>
        <p:spPr bwMode="auto">
          <a:xfrm>
            <a:off x="4788024" y="4293096"/>
            <a:ext cx="2123728" cy="222991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692696"/>
          </a:xfrm>
        </p:spPr>
        <p:txBody>
          <a:bodyPr>
            <a:normAutofit fontScale="90000"/>
          </a:bodyPr>
          <a:lstStyle/>
          <a:p>
            <a:r>
              <a:rPr lang="en-GB" dirty="0" smtClean="0"/>
              <a:t>Cigarettes</a:t>
            </a:r>
            <a:endParaRPr lang="en-GB" dirty="0"/>
          </a:p>
        </p:txBody>
      </p:sp>
      <p:sp>
        <p:nvSpPr>
          <p:cNvPr id="3" name="Content Placeholder 2"/>
          <p:cNvSpPr>
            <a:spLocks noGrp="1"/>
          </p:cNvSpPr>
          <p:nvPr>
            <p:ph idx="1"/>
          </p:nvPr>
        </p:nvSpPr>
        <p:spPr>
          <a:xfrm>
            <a:off x="179512" y="620688"/>
            <a:ext cx="8229600" cy="4525963"/>
          </a:xfrm>
        </p:spPr>
        <p:txBody>
          <a:bodyPr/>
          <a:lstStyle/>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278</Words>
  <Application>Microsoft Office PowerPoint</Application>
  <PresentationFormat>On-screen Show (4:3)</PresentationFormat>
  <Paragraphs>17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Booze, Drugs &amp; Sausage Rolls.</vt:lpstr>
      <vt:lpstr>Alchohol</vt:lpstr>
      <vt:lpstr>Cannabis</vt:lpstr>
      <vt:lpstr>Cigarettes</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drug’s affect exercise.</dc:title>
  <dc:creator>09OramS</dc:creator>
  <cp:lastModifiedBy>09OramS</cp:lastModifiedBy>
  <cp:revision>7</cp:revision>
  <dcterms:created xsi:type="dcterms:W3CDTF">2010-10-14T09:08:54Z</dcterms:created>
  <dcterms:modified xsi:type="dcterms:W3CDTF">2010-10-19T12:42:30Z</dcterms:modified>
</cp:coreProperties>
</file>