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6" d="100"/>
          <a:sy n="66" d="100"/>
        </p:scale>
        <p:origin x="-114" y="-21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FA29D9B7-B583-4586-AE6E-F77556ECBBDD}" type="datetimeFigureOut">
              <a:rPr lang="en-GB"/>
              <a:pPr>
                <a:defRPr/>
              </a:pPr>
              <a:t>19/10/2010</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C1E47277-D23A-47D5-9DC1-7C669F439E57}" type="slidenum">
              <a:rPr lang="en-GB"/>
              <a:pPr>
                <a:defRPr/>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33F51600-0A3F-4BCB-924E-9868E0D46330}" type="datetimeFigureOut">
              <a:rPr lang="en-GB"/>
              <a:pPr>
                <a:defRPr/>
              </a:pPr>
              <a:t>19/10/2010</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9A6F9A88-B002-4B61-8D36-0BE8B8EA8866}"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FB75B837-0C58-469E-80B7-D4BCB160FCC7}" type="datetimeFigureOut">
              <a:rPr lang="en-GB"/>
              <a:pPr>
                <a:defRPr/>
              </a:pPr>
              <a:t>19/10/2010</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BCD310B9-AAD4-49D3-8D30-B8C0246C28DD}"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174CF2E5-80F6-4B89-9F58-7ED2DCD67B7E}" type="datetimeFigureOut">
              <a:rPr lang="en-GB"/>
              <a:pPr>
                <a:defRPr/>
              </a:pPr>
              <a:t>19/10/2010</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1CE52474-BD01-4463-8CF1-8987ABAEEA7A}" type="slidenum">
              <a:rPr lang="en-GB"/>
              <a:pPr>
                <a:defRPr/>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203B266A-F488-43C3-AB0E-E6F46A99537C}" type="datetimeFigureOut">
              <a:rPr lang="en-GB"/>
              <a:pPr>
                <a:defRPr/>
              </a:pPr>
              <a:t>19/10/2010</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0F227DE0-7D1B-4612-AAB6-A7250A87735E}"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3"/>
          <p:cNvSpPr>
            <a:spLocks noGrp="1"/>
          </p:cNvSpPr>
          <p:nvPr>
            <p:ph type="dt" sz="half" idx="10"/>
          </p:nvPr>
        </p:nvSpPr>
        <p:spPr/>
        <p:txBody>
          <a:bodyPr/>
          <a:lstStyle>
            <a:lvl1pPr>
              <a:defRPr/>
            </a:lvl1pPr>
          </a:lstStyle>
          <a:p>
            <a:pPr>
              <a:defRPr/>
            </a:pPr>
            <a:fld id="{CEE65257-606F-4481-AF0C-84E084DB41D5}" type="datetimeFigureOut">
              <a:rPr lang="en-GB"/>
              <a:pPr>
                <a:defRPr/>
              </a:pPr>
              <a:t>19/10/2010</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917F5107-1311-4268-9567-52AFC97686BD}"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3"/>
          <p:cNvSpPr>
            <a:spLocks noGrp="1"/>
          </p:cNvSpPr>
          <p:nvPr>
            <p:ph type="dt" sz="half" idx="10"/>
          </p:nvPr>
        </p:nvSpPr>
        <p:spPr/>
        <p:txBody>
          <a:bodyPr/>
          <a:lstStyle>
            <a:lvl1pPr>
              <a:defRPr/>
            </a:lvl1pPr>
          </a:lstStyle>
          <a:p>
            <a:pPr>
              <a:defRPr/>
            </a:pPr>
            <a:fld id="{AD00119F-0055-42D4-937A-8B7BAC039C53}" type="datetimeFigureOut">
              <a:rPr lang="en-GB"/>
              <a:pPr>
                <a:defRPr/>
              </a:pPr>
              <a:t>19/10/2010</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81E1536C-B67A-4764-A50A-3A9C58940E0F}"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E156B535-6F75-46CA-BA1A-A82A55A4BC59}" type="datetimeFigureOut">
              <a:rPr lang="en-GB"/>
              <a:pPr>
                <a:defRPr/>
              </a:pPr>
              <a:t>19/10/2010</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A8978497-08C2-4D89-80E4-DF95823BE72D}"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5B9EC502-7BE9-4592-B30A-B9DC13A13AE4}" type="datetimeFigureOut">
              <a:rPr lang="en-GB"/>
              <a:pPr>
                <a:defRPr/>
              </a:pPr>
              <a:t>19/10/2010</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DC72C690-33DB-4CA0-8A53-33B96900DA01}"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2F42C5FD-824C-480B-9AA2-808576D73C42}" type="datetimeFigureOut">
              <a:rPr lang="en-GB"/>
              <a:pPr>
                <a:defRPr/>
              </a:pPr>
              <a:t>19/10/2010</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E90E20BF-5557-47CE-82E9-6B3FF721FCBD}"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14D44C4B-37A3-43A2-9305-E920E9F4680A}" type="datetimeFigureOut">
              <a:rPr lang="en-GB"/>
              <a:pPr>
                <a:defRPr/>
              </a:pPr>
              <a:t>19/10/2010</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AD79D9D-87F0-47B6-B938-C34C8EC20657}"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GB"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917D2B57-5993-4EA6-B326-CA7BD7A0577D}" type="datetimeFigureOut">
              <a:rPr lang="en-GB"/>
              <a:pPr>
                <a:defRPr/>
              </a:pPr>
              <a:t>19/10/2010</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7D880E08-4204-4D0F-A2E2-25FA4DFC68C1}"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www.google.co.uk/imgres?imgurl=http://i9.photobucket.com/albums/a99/danielronin/The-Simpsons---Homer---To-Alcohol--.jpg&amp;imgrefurl=http://www.coolchaser.com/graphics/338925&amp;usg=__G1I9QxkMJdsHfm1V8H_ibfdWBdM=&amp;h=423&amp;w=300&amp;sz=43&amp;hl=en&amp;start=14&amp;zoom=1&amp;itbs=1&amp;tbnid=Myf5MXxJHpypwM:&amp;tbnh=126&amp;tbnw=89&amp;prev=/images%3Fq%3Dalcohol%26hl%3Den%26safe%3Dactive%26gbv%3D2%26tbs%3Disch:1" TargetMode="External"/><Relationship Id="rId2" Type="http://schemas.openxmlformats.org/officeDocument/2006/relationships/hyperlink" Target="http://www.google.co.uk/imgres?imgurl=http://www.zwani.com/graphics/alcohol/images/alcohol73.jpg&amp;imgrefurl=http://www.zwani.com/graphics/alcohol/%3Fpage%3D5&amp;usg=__p02KJRUKL4UPWnuNfQzCBQLdxzU=&amp;h=384&amp;w=500&amp;sz=42&amp;hl=en&amp;start=10&amp;zoom=1&amp;itbs=1&amp;tbnid=Oq0OdODYrRd4FM:&amp;tbnh=100&amp;tbnw=130&amp;prev=/images%3Fq%3Dalcohol%26hl%3Den%26safe%3Dactive%26gbv%3D2%26tbs%3Disch:1" TargetMode="External"/><Relationship Id="rId1" Type="http://schemas.openxmlformats.org/officeDocument/2006/relationships/slideLayout" Target="../slideLayouts/slideLayout2.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itle 1"/>
          <p:cNvSpPr>
            <a:spLocks noGrp="1"/>
          </p:cNvSpPr>
          <p:nvPr>
            <p:ph type="ctrTitle"/>
          </p:nvPr>
        </p:nvSpPr>
        <p:spPr/>
        <p:txBody>
          <a:bodyPr/>
          <a:lstStyle/>
          <a:p>
            <a:r>
              <a:rPr lang="en-GB" u="sng" smtClean="0"/>
              <a:t>Athletic Druggies</a:t>
            </a:r>
          </a:p>
        </p:txBody>
      </p:sp>
      <p:sp>
        <p:nvSpPr>
          <p:cNvPr id="3" name="Subtitle 2"/>
          <p:cNvSpPr>
            <a:spLocks noGrp="1"/>
          </p:cNvSpPr>
          <p:nvPr>
            <p:ph type="subTitle" idx="1"/>
          </p:nvPr>
        </p:nvSpPr>
        <p:spPr>
          <a:xfrm>
            <a:off x="1371600" y="3886200"/>
            <a:ext cx="6400800" cy="766763"/>
          </a:xfrm>
        </p:spPr>
        <p:txBody>
          <a:bodyPr rtlCol="0">
            <a:normAutofit/>
          </a:bodyPr>
          <a:lstStyle/>
          <a:p>
            <a:pPr fontAlgn="auto">
              <a:spcAft>
                <a:spcPts val="0"/>
              </a:spcAft>
              <a:buFont typeface="Arial" pitchFamily="34" charset="0"/>
              <a:buNone/>
              <a:defRPr/>
            </a:pPr>
            <a:r>
              <a:rPr lang="en-GB" dirty="0" smtClean="0">
                <a:solidFill>
                  <a:schemeClr val="bg1">
                    <a:lumMod val="85000"/>
                  </a:schemeClr>
                </a:solidFill>
              </a:rPr>
              <a:t>Why you should avoid them</a:t>
            </a:r>
            <a:endParaRPr lang="en-GB" dirty="0">
              <a:solidFill>
                <a:schemeClr val="bg1">
                  <a:lumMod val="85000"/>
                </a:schemeClr>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p:cNvSpPr>
          <p:nvPr>
            <p:ph type="title"/>
          </p:nvPr>
        </p:nvSpPr>
        <p:spPr/>
        <p:txBody>
          <a:bodyPr/>
          <a:lstStyle/>
          <a:p>
            <a:r>
              <a:rPr lang="en-GB" smtClean="0"/>
              <a:t>Cannabis</a:t>
            </a:r>
          </a:p>
        </p:txBody>
      </p:sp>
      <p:sp>
        <p:nvSpPr>
          <p:cNvPr id="16387" name="Rectangle 3"/>
          <p:cNvSpPr>
            <a:spLocks noGrp="1"/>
          </p:cNvSpPr>
          <p:nvPr>
            <p:ph type="body" idx="1"/>
          </p:nvPr>
        </p:nvSpPr>
        <p:spPr/>
        <p:txBody>
          <a:bodyPr/>
          <a:lstStyle/>
          <a:p>
            <a:pPr>
              <a:buFont typeface="Arial" charset="0"/>
              <a:buNone/>
            </a:pPr>
            <a:r>
              <a:rPr lang="en-GB" smtClean="0"/>
              <a:t> Cannabis is a hallucinogen drug. It makes people see things. E.g.… </a:t>
            </a:r>
          </a:p>
          <a:p>
            <a:pPr>
              <a:buFont typeface="Arial" charset="0"/>
              <a:buNone/>
            </a:pPr>
            <a:endParaRPr lang="en-GB" smtClean="0"/>
          </a:p>
          <a:p>
            <a:pPr>
              <a:buFont typeface="Arial" charset="0"/>
              <a:buNone/>
            </a:pPr>
            <a:r>
              <a:rPr lang="en-GB" smtClean="0"/>
              <a:t>                                       </a:t>
            </a:r>
          </a:p>
          <a:p>
            <a:pPr>
              <a:buFont typeface="Arial" charset="0"/>
              <a:buNone/>
            </a:pPr>
            <a:r>
              <a:rPr lang="en-GB" smtClean="0"/>
              <a:t>                                                  It is a class A drug. </a:t>
            </a:r>
          </a:p>
          <a:p>
            <a:pPr>
              <a:buFont typeface="Arial" charset="0"/>
              <a:buNone/>
            </a:pPr>
            <a:r>
              <a:rPr lang="en-GB" smtClean="0"/>
              <a:t>                                                     So Don’t take it! </a:t>
            </a:r>
          </a:p>
        </p:txBody>
      </p:sp>
      <p:grpSp>
        <p:nvGrpSpPr>
          <p:cNvPr id="16397" name="Group 13"/>
          <p:cNvGrpSpPr>
            <a:grpSpLocks/>
          </p:cNvGrpSpPr>
          <p:nvPr/>
        </p:nvGrpSpPr>
        <p:grpSpPr bwMode="auto">
          <a:xfrm>
            <a:off x="900113" y="2565400"/>
            <a:ext cx="1223962" cy="3816350"/>
            <a:chOff x="-771" y="1616"/>
            <a:chExt cx="771" cy="2404"/>
          </a:xfrm>
        </p:grpSpPr>
        <p:sp>
          <p:nvSpPr>
            <p:cNvPr id="16388" name="Rectangle 4"/>
            <p:cNvSpPr>
              <a:spLocks noChangeArrowheads="1"/>
            </p:cNvSpPr>
            <p:nvPr/>
          </p:nvSpPr>
          <p:spPr bwMode="auto">
            <a:xfrm>
              <a:off x="-771" y="2478"/>
              <a:ext cx="771" cy="1542"/>
            </a:xfrm>
            <a:prstGeom prst="rect">
              <a:avLst/>
            </a:prstGeom>
            <a:solidFill>
              <a:srgbClr val="993300"/>
            </a:solidFill>
            <a:ln w="9525">
              <a:solidFill>
                <a:schemeClr val="tx1"/>
              </a:solidFill>
              <a:miter lim="800000"/>
              <a:headEnd/>
              <a:tailEnd/>
            </a:ln>
            <a:effectLst/>
          </p:spPr>
          <p:txBody>
            <a:bodyPr wrap="none" anchor="ctr"/>
            <a:lstStyle/>
            <a:p>
              <a:endParaRPr lang="en-US"/>
            </a:p>
          </p:txBody>
        </p:sp>
        <p:sp>
          <p:nvSpPr>
            <p:cNvPr id="16389" name="Line 5"/>
            <p:cNvSpPr>
              <a:spLocks noChangeShapeType="1"/>
            </p:cNvSpPr>
            <p:nvPr/>
          </p:nvSpPr>
          <p:spPr bwMode="auto">
            <a:xfrm flipH="1">
              <a:off x="-567" y="2296"/>
              <a:ext cx="136" cy="182"/>
            </a:xfrm>
            <a:prstGeom prst="line">
              <a:avLst/>
            </a:prstGeom>
            <a:noFill/>
            <a:ln w="9525">
              <a:solidFill>
                <a:schemeClr val="tx1"/>
              </a:solidFill>
              <a:round/>
              <a:headEnd/>
              <a:tailEnd/>
            </a:ln>
            <a:effectLst/>
          </p:spPr>
          <p:txBody>
            <a:bodyPr/>
            <a:lstStyle/>
            <a:p>
              <a:endParaRPr lang="en-US"/>
            </a:p>
          </p:txBody>
        </p:sp>
        <p:sp>
          <p:nvSpPr>
            <p:cNvPr id="16390" name="Line 6"/>
            <p:cNvSpPr>
              <a:spLocks noChangeShapeType="1"/>
            </p:cNvSpPr>
            <p:nvPr/>
          </p:nvSpPr>
          <p:spPr bwMode="auto">
            <a:xfrm>
              <a:off x="-431" y="2296"/>
              <a:ext cx="90" cy="182"/>
            </a:xfrm>
            <a:prstGeom prst="line">
              <a:avLst/>
            </a:prstGeom>
            <a:noFill/>
            <a:ln w="9525">
              <a:solidFill>
                <a:schemeClr val="tx1"/>
              </a:solidFill>
              <a:round/>
              <a:headEnd/>
              <a:tailEnd/>
            </a:ln>
            <a:effectLst/>
          </p:spPr>
          <p:txBody>
            <a:bodyPr/>
            <a:lstStyle/>
            <a:p>
              <a:endParaRPr lang="en-US"/>
            </a:p>
          </p:txBody>
        </p:sp>
        <p:sp>
          <p:nvSpPr>
            <p:cNvPr id="16391" name="Line 7"/>
            <p:cNvSpPr>
              <a:spLocks noChangeShapeType="1"/>
            </p:cNvSpPr>
            <p:nvPr/>
          </p:nvSpPr>
          <p:spPr bwMode="auto">
            <a:xfrm flipV="1">
              <a:off x="-431" y="1979"/>
              <a:ext cx="0" cy="317"/>
            </a:xfrm>
            <a:prstGeom prst="line">
              <a:avLst/>
            </a:prstGeom>
            <a:noFill/>
            <a:ln w="9525">
              <a:solidFill>
                <a:schemeClr val="tx1"/>
              </a:solidFill>
              <a:round/>
              <a:headEnd/>
              <a:tailEnd/>
            </a:ln>
            <a:effectLst/>
          </p:spPr>
          <p:txBody>
            <a:bodyPr/>
            <a:lstStyle/>
            <a:p>
              <a:endParaRPr lang="en-US"/>
            </a:p>
          </p:txBody>
        </p:sp>
        <p:sp>
          <p:nvSpPr>
            <p:cNvPr id="16392" name="Line 8"/>
            <p:cNvSpPr>
              <a:spLocks noChangeShapeType="1"/>
            </p:cNvSpPr>
            <p:nvPr/>
          </p:nvSpPr>
          <p:spPr bwMode="auto">
            <a:xfrm>
              <a:off x="-658" y="2069"/>
              <a:ext cx="363" cy="0"/>
            </a:xfrm>
            <a:prstGeom prst="line">
              <a:avLst/>
            </a:prstGeom>
            <a:noFill/>
            <a:ln w="9525">
              <a:solidFill>
                <a:schemeClr val="tx1"/>
              </a:solidFill>
              <a:round/>
              <a:headEnd/>
              <a:tailEnd/>
            </a:ln>
            <a:effectLst/>
          </p:spPr>
          <p:txBody>
            <a:bodyPr/>
            <a:lstStyle/>
            <a:p>
              <a:endParaRPr lang="en-US"/>
            </a:p>
          </p:txBody>
        </p:sp>
        <p:sp>
          <p:nvSpPr>
            <p:cNvPr id="16393" name="AutoShape 9"/>
            <p:cNvSpPr>
              <a:spLocks noChangeArrowheads="1"/>
            </p:cNvSpPr>
            <p:nvPr/>
          </p:nvSpPr>
          <p:spPr bwMode="auto">
            <a:xfrm>
              <a:off x="-567" y="1616"/>
              <a:ext cx="272" cy="363"/>
            </a:xfrm>
            <a:prstGeom prst="smileyFace">
              <a:avLst>
                <a:gd name="adj" fmla="val 4653"/>
              </a:avLst>
            </a:prstGeom>
            <a:noFill/>
            <a:ln w="9525">
              <a:solidFill>
                <a:schemeClr val="tx1"/>
              </a:solidFill>
              <a:round/>
              <a:headEnd/>
              <a:tailEnd/>
            </a:ln>
            <a:effectLst/>
          </p:spPr>
          <p:txBody>
            <a:bodyPr wrap="none" anchor="ctr"/>
            <a:lstStyle/>
            <a:p>
              <a:endParaRPr lang="en-US"/>
            </a:p>
          </p:txBody>
        </p:sp>
      </p:grpSp>
      <p:sp>
        <p:nvSpPr>
          <p:cNvPr id="16394" name="AutoShape 10"/>
          <p:cNvSpPr>
            <a:spLocks noChangeArrowheads="1"/>
          </p:cNvSpPr>
          <p:nvPr/>
        </p:nvSpPr>
        <p:spPr bwMode="auto">
          <a:xfrm>
            <a:off x="2124075" y="5589588"/>
            <a:ext cx="503238" cy="647700"/>
          </a:xfrm>
          <a:prstGeom prst="triangle">
            <a:avLst>
              <a:gd name="adj" fmla="val 50000"/>
            </a:avLst>
          </a:prstGeom>
          <a:solidFill>
            <a:srgbClr val="993300"/>
          </a:solidFill>
          <a:ln w="9525">
            <a:solidFill>
              <a:schemeClr val="tx1"/>
            </a:solidFill>
            <a:miter lim="800000"/>
            <a:headEnd/>
            <a:tailEnd/>
          </a:ln>
          <a:effectLst/>
        </p:spPr>
        <p:txBody>
          <a:bodyPr wrap="none" anchor="ctr"/>
          <a:lstStyle/>
          <a:p>
            <a:endParaRPr lang="en-US"/>
          </a:p>
        </p:txBody>
      </p:sp>
      <p:sp>
        <p:nvSpPr>
          <p:cNvPr id="16395" name="AutoShape 11"/>
          <p:cNvSpPr>
            <a:spLocks noChangeArrowheads="1"/>
          </p:cNvSpPr>
          <p:nvPr/>
        </p:nvSpPr>
        <p:spPr bwMode="auto">
          <a:xfrm>
            <a:off x="2627313" y="5589588"/>
            <a:ext cx="503237" cy="647700"/>
          </a:xfrm>
          <a:prstGeom prst="triangle">
            <a:avLst>
              <a:gd name="adj" fmla="val 50000"/>
            </a:avLst>
          </a:prstGeom>
          <a:solidFill>
            <a:srgbClr val="993300"/>
          </a:solidFill>
          <a:ln w="9525">
            <a:solidFill>
              <a:schemeClr val="tx1"/>
            </a:solidFill>
            <a:miter lim="800000"/>
            <a:headEnd/>
            <a:tailEnd/>
          </a:ln>
          <a:effectLst/>
        </p:spPr>
        <p:txBody>
          <a:bodyPr wrap="none" anchor="ctr"/>
          <a:lstStyle/>
          <a:p>
            <a:endParaRPr lang="en-US"/>
          </a:p>
        </p:txBody>
      </p:sp>
      <p:sp>
        <p:nvSpPr>
          <p:cNvPr id="16396" name="AutoShape 12"/>
          <p:cNvSpPr>
            <a:spLocks noChangeArrowheads="1"/>
          </p:cNvSpPr>
          <p:nvPr/>
        </p:nvSpPr>
        <p:spPr bwMode="auto">
          <a:xfrm>
            <a:off x="3132138" y="5589588"/>
            <a:ext cx="503237" cy="647700"/>
          </a:xfrm>
          <a:prstGeom prst="triangle">
            <a:avLst>
              <a:gd name="adj" fmla="val 50000"/>
            </a:avLst>
          </a:prstGeom>
          <a:solidFill>
            <a:srgbClr val="993300"/>
          </a:solidFill>
          <a:ln w="9525">
            <a:solidFill>
              <a:schemeClr val="tx1"/>
            </a:solidFill>
            <a:miter lim="800000"/>
            <a:headEnd/>
            <a:tailEnd/>
          </a:ln>
          <a:effectLst/>
        </p:spPr>
        <p:txBody>
          <a:bodyPr wrap="none" anchor="ctr"/>
          <a:lstStyle/>
          <a:p>
            <a:endParaRPr lang="en-US"/>
          </a:p>
        </p:txBody>
      </p:sp>
      <p:sp>
        <p:nvSpPr>
          <p:cNvPr id="16398" name="AutoShape 14"/>
          <p:cNvSpPr>
            <a:spLocks noChangeArrowheads="1"/>
          </p:cNvSpPr>
          <p:nvPr/>
        </p:nvSpPr>
        <p:spPr bwMode="auto">
          <a:xfrm>
            <a:off x="2268538" y="1844675"/>
            <a:ext cx="2159000" cy="1079500"/>
          </a:xfrm>
          <a:prstGeom prst="wedgeRoundRectCallout">
            <a:avLst>
              <a:gd name="adj1" fmla="val -43750"/>
              <a:gd name="adj2" fmla="val 70000"/>
              <a:gd name="adj3" fmla="val 16667"/>
            </a:avLst>
          </a:prstGeom>
          <a:solidFill>
            <a:schemeClr val="accent1"/>
          </a:solidFill>
          <a:ln w="9525">
            <a:solidFill>
              <a:schemeClr val="tx1"/>
            </a:solidFill>
            <a:miter lim="800000"/>
            <a:headEnd/>
            <a:tailEnd/>
          </a:ln>
          <a:effectLst/>
        </p:spPr>
        <p:txBody>
          <a:bodyPr/>
          <a:lstStyle/>
          <a:p>
            <a:pPr algn="ctr"/>
            <a:r>
              <a:rPr lang="en-GB"/>
              <a:t>I can fly!!!!!!!!!!!!!!!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6397"/>
                                        </p:tgtEl>
                                        <p:attrNameLst>
                                          <p:attrName>style.visibility</p:attrName>
                                        </p:attrNameLst>
                                      </p:cBhvr>
                                      <p:to>
                                        <p:strVal val="visible"/>
                                      </p:to>
                                    </p:set>
                                    <p:anim calcmode="lin" valueType="num">
                                      <p:cBhvr additive="base">
                                        <p:cTn id="7" dur="500" fill="hold"/>
                                        <p:tgtEl>
                                          <p:spTgt spid="16397"/>
                                        </p:tgtEl>
                                        <p:attrNameLst>
                                          <p:attrName>ppt_x</p:attrName>
                                        </p:attrNameLst>
                                      </p:cBhvr>
                                      <p:tavLst>
                                        <p:tav tm="0">
                                          <p:val>
                                            <p:strVal val="#ppt_x"/>
                                          </p:val>
                                        </p:tav>
                                        <p:tav tm="100000">
                                          <p:val>
                                            <p:strVal val="#ppt_x"/>
                                          </p:val>
                                        </p:tav>
                                      </p:tavLst>
                                    </p:anim>
                                    <p:anim calcmode="lin" valueType="num">
                                      <p:cBhvr additive="base">
                                        <p:cTn id="8" dur="500" fill="hold"/>
                                        <p:tgtEl>
                                          <p:spTgt spid="1639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6398"/>
                                        </p:tgtEl>
                                        <p:attrNameLst>
                                          <p:attrName>style.visibility</p:attrName>
                                        </p:attrNameLst>
                                      </p:cBhvr>
                                      <p:to>
                                        <p:strVal val="visible"/>
                                      </p:to>
                                    </p:set>
                                    <p:anim calcmode="lin" valueType="num">
                                      <p:cBhvr additive="base">
                                        <p:cTn id="13" dur="500" fill="hold"/>
                                        <p:tgtEl>
                                          <p:spTgt spid="16398"/>
                                        </p:tgtEl>
                                        <p:attrNameLst>
                                          <p:attrName>ppt_x</p:attrName>
                                        </p:attrNameLst>
                                      </p:cBhvr>
                                      <p:tavLst>
                                        <p:tav tm="0">
                                          <p:val>
                                            <p:strVal val="#ppt_x"/>
                                          </p:val>
                                        </p:tav>
                                        <p:tav tm="100000">
                                          <p:val>
                                            <p:strVal val="#ppt_x"/>
                                          </p:val>
                                        </p:tav>
                                      </p:tavLst>
                                    </p:anim>
                                    <p:anim calcmode="lin" valueType="num">
                                      <p:cBhvr additive="base">
                                        <p:cTn id="14" dur="500" fill="hold"/>
                                        <p:tgtEl>
                                          <p:spTgt spid="1639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98"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4" name="Picture 6" descr="smoking"/>
          <p:cNvPicPr>
            <a:picLocks noChangeAspect="1" noChangeArrowheads="1"/>
          </p:cNvPicPr>
          <p:nvPr/>
        </p:nvPicPr>
        <p:blipFill>
          <a:blip r:embed="rId2"/>
          <a:srcRect/>
          <a:stretch>
            <a:fillRect/>
          </a:stretch>
        </p:blipFill>
        <p:spPr bwMode="auto">
          <a:xfrm>
            <a:off x="0" y="0"/>
            <a:ext cx="3810000" cy="3724275"/>
          </a:xfrm>
          <a:prstGeom prst="rect">
            <a:avLst/>
          </a:prstGeom>
          <a:noFill/>
        </p:spPr>
      </p:pic>
      <p:sp>
        <p:nvSpPr>
          <p:cNvPr id="17410" name="Rectangle 2"/>
          <p:cNvSpPr>
            <a:spLocks noGrp="1"/>
          </p:cNvSpPr>
          <p:nvPr>
            <p:ph type="title"/>
          </p:nvPr>
        </p:nvSpPr>
        <p:spPr/>
        <p:txBody>
          <a:bodyPr/>
          <a:lstStyle/>
          <a:p>
            <a:r>
              <a:rPr lang="en-GB" smtClean="0"/>
              <a:t>Cigarettes</a:t>
            </a:r>
          </a:p>
        </p:txBody>
      </p:sp>
      <p:sp>
        <p:nvSpPr>
          <p:cNvPr id="17411" name="Rectangle 3"/>
          <p:cNvSpPr>
            <a:spLocks noGrp="1"/>
          </p:cNvSpPr>
          <p:nvPr>
            <p:ph type="body" idx="1"/>
          </p:nvPr>
        </p:nvSpPr>
        <p:spPr/>
        <p:txBody>
          <a:bodyPr/>
          <a:lstStyle/>
          <a:p>
            <a:pPr>
              <a:buFont typeface="Arial" charset="0"/>
              <a:buNone/>
            </a:pPr>
            <a:r>
              <a:rPr lang="en-GB" smtClean="0"/>
              <a:t> Cigarettes can kill you. Plain and simply you are smoking rat poison and tar so you will die. If you smoke to much you will get addicted until you die. If you smoke you could get lung cancer and die. If you chain smoke you will almost certainly die. Nicotine is the addicting ingredient in cigarettes. Nicotine is deadly and if you smoke it you will die.  </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p:cNvSpPr>
          <p:nvPr>
            <p:ph type="title"/>
          </p:nvPr>
        </p:nvSpPr>
        <p:spPr/>
        <p:txBody>
          <a:bodyPr/>
          <a:lstStyle/>
          <a:p>
            <a:r>
              <a:rPr lang="en-GB" smtClean="0"/>
              <a:t>Alcohol</a:t>
            </a:r>
          </a:p>
        </p:txBody>
      </p:sp>
      <p:sp>
        <p:nvSpPr>
          <p:cNvPr id="18435" name="Rectangle 3"/>
          <p:cNvSpPr>
            <a:spLocks noGrp="1"/>
          </p:cNvSpPr>
          <p:nvPr>
            <p:ph type="body" idx="1"/>
          </p:nvPr>
        </p:nvSpPr>
        <p:spPr/>
        <p:txBody>
          <a:bodyPr/>
          <a:lstStyle/>
          <a:p>
            <a:pPr>
              <a:buFont typeface="Arial" charset="0"/>
              <a:buNone/>
            </a:pPr>
            <a:r>
              <a:rPr lang="en-GB" smtClean="0"/>
              <a:t>Alcohol is a depressant and slurrrrssss youuuuuur speeech. This could damage your liver, brain and heart. Therefore it could give you a disease and you will die. </a:t>
            </a:r>
          </a:p>
        </p:txBody>
      </p:sp>
      <p:sp>
        <p:nvSpPr>
          <p:cNvPr id="18437" name="AutoShape 5" descr="2Q==">
            <a:hlinkClick r:id="rId2"/>
          </p:cNvPr>
          <p:cNvSpPr>
            <a:spLocks noChangeAspect="1" noChangeArrowheads="1"/>
          </p:cNvSpPr>
          <p:nvPr/>
        </p:nvSpPr>
        <p:spPr bwMode="auto">
          <a:xfrm>
            <a:off x="3952875" y="2952750"/>
            <a:ext cx="1238250" cy="952500"/>
          </a:xfrm>
          <a:prstGeom prst="rect">
            <a:avLst/>
          </a:prstGeom>
          <a:noFill/>
        </p:spPr>
        <p:txBody>
          <a:bodyPr/>
          <a:lstStyle/>
          <a:p>
            <a:endParaRPr lang="en-US"/>
          </a:p>
        </p:txBody>
      </p:sp>
      <p:sp>
        <p:nvSpPr>
          <p:cNvPr id="18439" name="AutoShape 7" descr="2Q==">
            <a:hlinkClick r:id="rId2"/>
          </p:cNvPr>
          <p:cNvSpPr>
            <a:spLocks noChangeAspect="1" noChangeArrowheads="1"/>
          </p:cNvSpPr>
          <p:nvPr/>
        </p:nvSpPr>
        <p:spPr bwMode="auto">
          <a:xfrm>
            <a:off x="3952875" y="2952750"/>
            <a:ext cx="1238250" cy="952500"/>
          </a:xfrm>
          <a:prstGeom prst="rect">
            <a:avLst/>
          </a:prstGeom>
          <a:noFill/>
        </p:spPr>
        <p:txBody>
          <a:bodyPr/>
          <a:lstStyle/>
          <a:p>
            <a:endParaRPr lang="en-US"/>
          </a:p>
        </p:txBody>
      </p:sp>
      <p:sp>
        <p:nvSpPr>
          <p:cNvPr id="18441" name="AutoShape 9" descr="Z">
            <a:hlinkClick r:id="rId3"/>
          </p:cNvPr>
          <p:cNvSpPr>
            <a:spLocks noChangeAspect="1" noChangeArrowheads="1"/>
          </p:cNvSpPr>
          <p:nvPr/>
        </p:nvSpPr>
        <p:spPr bwMode="auto">
          <a:xfrm>
            <a:off x="4148138" y="2828925"/>
            <a:ext cx="847725" cy="1200150"/>
          </a:xfrm>
          <a:prstGeom prst="rect">
            <a:avLst/>
          </a:prstGeom>
          <a:noFill/>
        </p:spPr>
        <p:txBody>
          <a:bodyPr/>
          <a:lstStyle/>
          <a:p>
            <a:endParaRPr lang="en-US"/>
          </a:p>
        </p:txBody>
      </p:sp>
      <p:pic>
        <p:nvPicPr>
          <p:cNvPr id="18442" name="Picture 10" descr="alcohol baby for science"/>
          <p:cNvPicPr>
            <a:picLocks noChangeAspect="1" noChangeArrowheads="1"/>
          </p:cNvPicPr>
          <p:nvPr/>
        </p:nvPicPr>
        <p:blipFill>
          <a:blip r:embed="rId4"/>
          <a:srcRect/>
          <a:stretch>
            <a:fillRect/>
          </a:stretch>
        </p:blipFill>
        <p:spPr bwMode="auto">
          <a:xfrm>
            <a:off x="6804025" y="0"/>
            <a:ext cx="2339975" cy="1800225"/>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71</TotalTime>
  <Words>128</Words>
  <Application>Microsoft Office PowerPoint</Application>
  <PresentationFormat>On-screen Show (4:3)</PresentationFormat>
  <Paragraphs>13</Paragraphs>
  <Slides>4</Slides>
  <Notes>0</Notes>
  <HiddenSlides>0</HiddenSlides>
  <MMClips>0</MMClips>
  <ScaleCrop>false</ScaleCrop>
  <HeadingPairs>
    <vt:vector size="6" baseType="variant">
      <vt:variant>
        <vt:lpstr>Fonts Used</vt:lpstr>
      </vt:variant>
      <vt:variant>
        <vt:i4>2</vt:i4>
      </vt:variant>
      <vt:variant>
        <vt:lpstr>Design Template</vt:lpstr>
      </vt:variant>
      <vt:variant>
        <vt:i4>1</vt:i4>
      </vt:variant>
      <vt:variant>
        <vt:lpstr>Slide Titles</vt:lpstr>
      </vt:variant>
      <vt:variant>
        <vt:i4>4</vt:i4>
      </vt:variant>
    </vt:vector>
  </HeadingPairs>
  <TitlesOfParts>
    <vt:vector size="7" baseType="lpstr">
      <vt:lpstr>Calibri</vt:lpstr>
      <vt:lpstr>Arial</vt:lpstr>
      <vt:lpstr>Office Theme</vt:lpstr>
      <vt:lpstr>Athletic Druggies</vt:lpstr>
      <vt:lpstr>Cannabis</vt:lpstr>
      <vt:lpstr>Cigarettes</vt:lpstr>
      <vt:lpstr>Alcohol</vt:lpstr>
    </vt:vector>
  </TitlesOfParts>
  <Company>RM plc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Athletic Druggies</dc:title>
  <dc:creator>09gilbertn</dc:creator>
  <cp:lastModifiedBy>09gilbertn</cp:lastModifiedBy>
  <cp:revision>10</cp:revision>
  <dcterms:created xsi:type="dcterms:W3CDTF">2010-10-14T09:09:38Z</dcterms:created>
  <dcterms:modified xsi:type="dcterms:W3CDTF">2010-10-19T12:53:27Z</dcterms:modified>
</cp:coreProperties>
</file>